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sldIdLst>
    <p:sldId id="257" r:id="rId2"/>
    <p:sldId id="259" r:id="rId3"/>
    <p:sldId id="266" r:id="rId4"/>
    <p:sldId id="258" r:id="rId5"/>
    <p:sldId id="262" r:id="rId6"/>
    <p:sldId id="263" r:id="rId7"/>
  </p:sldIdLst>
  <p:sldSz cx="9829800" cy="77724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72C4"/>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4" d="100"/>
          <a:sy n="74" d="100"/>
        </p:scale>
        <p:origin x="159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10.jpeg>
</file>

<file path=ppt/media/image11.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eography History Spor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 y="346586"/>
            <a:ext cx="9829800" cy="6372633"/>
          </a:xfrm>
        </p:spPr>
        <p:txBody>
          <a:bodyPr/>
          <a:lstStyle/>
          <a:p>
            <a:pPr lvl="0"/>
            <a:r>
              <a:rPr lang="en-US" dirty="0"/>
              <a:t>Edit Master text styles</a:t>
            </a:r>
          </a:p>
          <a:p>
            <a:pPr lvl="1"/>
            <a:r>
              <a:rPr lang="en-US" dirty="0"/>
              <a:t>Second level</a:t>
            </a:r>
          </a:p>
        </p:txBody>
      </p:sp>
      <p:sp>
        <p:nvSpPr>
          <p:cNvPr id="4" name="TextBox 3">
            <a:extLst>
              <a:ext uri="{FF2B5EF4-FFF2-40B4-BE49-F238E27FC236}">
                <a16:creationId xmlns:a16="http://schemas.microsoft.com/office/drawing/2014/main" id="{B3782E52-8382-48C0-B127-4EB16FB5D9FB}"/>
              </a:ext>
            </a:extLst>
          </p:cNvPr>
          <p:cNvSpPr txBox="1"/>
          <p:nvPr userDrawn="1"/>
        </p:nvSpPr>
        <p:spPr>
          <a:xfrm>
            <a:off x="0" y="6719219"/>
            <a:ext cx="9829800" cy="307777"/>
          </a:xfrm>
          <a:prstGeom prst="rect">
            <a:avLst/>
          </a:prstGeom>
          <a:noFill/>
        </p:spPr>
        <p:txBody>
          <a:bodyPr wrap="square" rtlCol="0">
            <a:spAutoFit/>
          </a:bodyPr>
          <a:lstStyle/>
          <a:p>
            <a:r>
              <a:rPr lang="en-US" sz="1400" b="1" i="1" kern="1200" dirty="0">
                <a:solidFill>
                  <a:srgbClr val="335BA3"/>
                </a:solidFill>
                <a:effectLst/>
                <a:latin typeface="+mn-lt"/>
                <a:ea typeface="+mn-ea"/>
                <a:cs typeface="+mn-cs"/>
              </a:rPr>
              <a:t>*Bonus Question on Facebook &amp; Instagram*</a:t>
            </a:r>
            <a:endParaRPr lang="en-US" sz="1400" b="1" kern="1200" dirty="0">
              <a:solidFill>
                <a:srgbClr val="335BA3"/>
              </a:solidFill>
              <a:effectLst/>
              <a:latin typeface="+mn-lt"/>
              <a:ea typeface="+mn-ea"/>
              <a:cs typeface="+mn-cs"/>
            </a:endParaRPr>
          </a:p>
        </p:txBody>
      </p:sp>
      <p:sp>
        <p:nvSpPr>
          <p:cNvPr id="5" name="Content Placeholder 2">
            <a:extLst>
              <a:ext uri="{FF2B5EF4-FFF2-40B4-BE49-F238E27FC236}">
                <a16:creationId xmlns:a16="http://schemas.microsoft.com/office/drawing/2014/main" id="{389BD906-7EE3-4FAE-BD8F-59E4B1FC0B99}"/>
              </a:ext>
            </a:extLst>
          </p:cNvPr>
          <p:cNvSpPr>
            <a:spLocks noGrp="1"/>
          </p:cNvSpPr>
          <p:nvPr>
            <p:ph idx="11"/>
          </p:nvPr>
        </p:nvSpPr>
        <p:spPr>
          <a:xfrm>
            <a:off x="0" y="7026996"/>
            <a:ext cx="9829800" cy="745404"/>
          </a:xfrm>
        </p:spPr>
        <p:txBody>
          <a:bodyPr/>
          <a:lstStyle>
            <a:lvl1pPr marL="0" indent="0">
              <a:spcBef>
                <a:spcPts val="0"/>
              </a:spcBef>
              <a:buNone/>
              <a:defRPr>
                <a:solidFill>
                  <a:schemeClr val="tx1"/>
                </a:solidFill>
              </a:defRPr>
            </a:lvl1pPr>
          </a:lstStyle>
          <a:p>
            <a:pPr lvl="0"/>
            <a:r>
              <a:rPr lang="en-US" dirty="0"/>
              <a:t>Edit Master text styles</a:t>
            </a:r>
          </a:p>
        </p:txBody>
      </p:sp>
    </p:spTree>
    <p:extLst>
      <p:ext uri="{BB962C8B-B14F-4D97-AF65-F5344CB8AC3E}">
        <p14:creationId xmlns:p14="http://schemas.microsoft.com/office/powerpoint/2010/main" val="4281156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75799" y="7203865"/>
            <a:ext cx="2211705" cy="413808"/>
          </a:xfrm>
          <a:prstGeom prst="rect">
            <a:avLst/>
          </a:prstGeom>
        </p:spPr>
        <p:txBody>
          <a:bodyPr/>
          <a:lstStyle/>
          <a:p>
            <a:fld id="{C2324A61-6033-4C12-AE2A-A81123E17395}" type="datetimeFigureOut">
              <a:rPr lang="en-US" smtClean="0"/>
              <a:t>3/14/2024</a:t>
            </a:fld>
            <a:endParaRPr lang="en-US"/>
          </a:p>
        </p:txBody>
      </p:sp>
      <p:sp>
        <p:nvSpPr>
          <p:cNvPr id="3" name="Footer Placeholder 2"/>
          <p:cNvSpPr>
            <a:spLocks noGrp="1"/>
          </p:cNvSpPr>
          <p:nvPr>
            <p:ph type="ftr" sz="quarter" idx="11"/>
          </p:nvPr>
        </p:nvSpPr>
        <p:spPr>
          <a:xfrm>
            <a:off x="3256121" y="7203865"/>
            <a:ext cx="3317558" cy="413808"/>
          </a:xfrm>
          <a:prstGeom prst="rect">
            <a:avLst/>
          </a:prstGeom>
        </p:spPr>
        <p:txBody>
          <a:bodyPr/>
          <a:lstStyle/>
          <a:p>
            <a:endParaRPr lang="en-US"/>
          </a:p>
        </p:txBody>
      </p:sp>
      <p:sp>
        <p:nvSpPr>
          <p:cNvPr id="4" name="Slide Number Placeholder 3"/>
          <p:cNvSpPr>
            <a:spLocks noGrp="1"/>
          </p:cNvSpPr>
          <p:nvPr>
            <p:ph type="sldNum" sz="quarter" idx="12"/>
          </p:nvPr>
        </p:nvSpPr>
        <p:spPr>
          <a:xfrm>
            <a:off x="6942296" y="7203865"/>
            <a:ext cx="2211705" cy="413808"/>
          </a:xfrm>
          <a:prstGeom prst="rect">
            <a:avLst/>
          </a:prstGeom>
        </p:spPr>
        <p:txBody>
          <a:bodyPr/>
          <a:lstStyle/>
          <a:p>
            <a:fld id="{F6C5C1BA-65EC-452F-8857-B7A260448BD7}" type="slidenum">
              <a:rPr lang="en-US" smtClean="0"/>
              <a:t>‹#›</a:t>
            </a:fld>
            <a:endParaRPr lang="en-US"/>
          </a:p>
        </p:txBody>
      </p:sp>
    </p:spTree>
    <p:extLst>
      <p:ext uri="{BB962C8B-B14F-4D97-AF65-F5344CB8AC3E}">
        <p14:creationId xmlns:p14="http://schemas.microsoft.com/office/powerpoint/2010/main" val="21489140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079" y="518160"/>
            <a:ext cx="3170366" cy="1813560"/>
          </a:xfrm>
        </p:spPr>
        <p:txBody>
          <a:bodyPr anchor="b"/>
          <a:lstStyle>
            <a:lvl1pPr>
              <a:defRPr sz="3440"/>
            </a:lvl1pPr>
          </a:lstStyle>
          <a:p>
            <a:r>
              <a:rPr lang="en-US"/>
              <a:t>Click to edit Master title style</a:t>
            </a:r>
            <a:endParaRPr lang="en-US" dirty="0"/>
          </a:p>
        </p:txBody>
      </p:sp>
      <p:sp>
        <p:nvSpPr>
          <p:cNvPr id="3" name="Content Placeholder 2"/>
          <p:cNvSpPr>
            <a:spLocks noGrp="1"/>
          </p:cNvSpPr>
          <p:nvPr>
            <p:ph idx="1"/>
          </p:nvPr>
        </p:nvSpPr>
        <p:spPr>
          <a:xfrm>
            <a:off x="4178945" y="1119083"/>
            <a:ext cx="4976336" cy="5523442"/>
          </a:xfrm>
        </p:spPr>
        <p:txBody>
          <a:bodyPr/>
          <a:lstStyle>
            <a:lvl1pPr>
              <a:defRPr sz="3440"/>
            </a:lvl1pPr>
            <a:lvl2pPr>
              <a:defRPr sz="3010"/>
            </a:lvl2pPr>
            <a:lvl3pPr>
              <a:defRPr sz="2580"/>
            </a:lvl3pPr>
            <a:lvl4pPr>
              <a:defRPr sz="2150"/>
            </a:lvl4pPr>
            <a:lvl5pPr>
              <a:defRPr sz="2150"/>
            </a:lvl5pPr>
            <a:lvl6pPr>
              <a:defRPr sz="2150"/>
            </a:lvl6pPr>
            <a:lvl7pPr>
              <a:defRPr sz="2150"/>
            </a:lvl7pPr>
            <a:lvl8pPr>
              <a:defRPr sz="2150"/>
            </a:lvl8pPr>
            <a:lvl9pPr>
              <a:defRPr sz="215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079" y="2331720"/>
            <a:ext cx="3170366" cy="4319800"/>
          </a:xfrm>
        </p:spPr>
        <p:txBody>
          <a:bodyPr/>
          <a:lstStyle>
            <a:lvl1pPr marL="0" indent="0">
              <a:buNone/>
              <a:defRPr sz="1720"/>
            </a:lvl1pPr>
            <a:lvl2pPr marL="491490" indent="0">
              <a:buNone/>
              <a:defRPr sz="1505"/>
            </a:lvl2pPr>
            <a:lvl3pPr marL="982980" indent="0">
              <a:buNone/>
              <a:defRPr sz="1290"/>
            </a:lvl3pPr>
            <a:lvl4pPr marL="1474470" indent="0">
              <a:buNone/>
              <a:defRPr sz="1075"/>
            </a:lvl4pPr>
            <a:lvl5pPr marL="1965960" indent="0">
              <a:buNone/>
              <a:defRPr sz="1075"/>
            </a:lvl5pPr>
            <a:lvl6pPr marL="2457450" indent="0">
              <a:buNone/>
              <a:defRPr sz="1075"/>
            </a:lvl6pPr>
            <a:lvl7pPr marL="2948940" indent="0">
              <a:buNone/>
              <a:defRPr sz="1075"/>
            </a:lvl7pPr>
            <a:lvl8pPr marL="3440430" indent="0">
              <a:buNone/>
              <a:defRPr sz="1075"/>
            </a:lvl8pPr>
            <a:lvl9pPr marL="3931920" indent="0">
              <a:buNone/>
              <a:defRPr sz="1075"/>
            </a:lvl9pPr>
          </a:lstStyle>
          <a:p>
            <a:pPr lvl="0"/>
            <a:r>
              <a:rPr lang="en-US"/>
              <a:t>Edit Master text styles</a:t>
            </a:r>
          </a:p>
        </p:txBody>
      </p:sp>
      <p:sp>
        <p:nvSpPr>
          <p:cNvPr id="5" name="Date Placeholder 4"/>
          <p:cNvSpPr>
            <a:spLocks noGrp="1"/>
          </p:cNvSpPr>
          <p:nvPr>
            <p:ph type="dt" sz="half" idx="10"/>
          </p:nvPr>
        </p:nvSpPr>
        <p:spPr>
          <a:xfrm>
            <a:off x="675799" y="7203865"/>
            <a:ext cx="2211705" cy="413808"/>
          </a:xfrm>
          <a:prstGeom prst="rect">
            <a:avLst/>
          </a:prstGeom>
        </p:spPr>
        <p:txBody>
          <a:bodyPr/>
          <a:lstStyle/>
          <a:p>
            <a:fld id="{C2324A61-6033-4C12-AE2A-A81123E17395}" type="datetimeFigureOut">
              <a:rPr lang="en-US" smtClean="0"/>
              <a:t>3/14/2024</a:t>
            </a:fld>
            <a:endParaRPr lang="en-US"/>
          </a:p>
        </p:txBody>
      </p:sp>
      <p:sp>
        <p:nvSpPr>
          <p:cNvPr id="6" name="Footer Placeholder 5"/>
          <p:cNvSpPr>
            <a:spLocks noGrp="1"/>
          </p:cNvSpPr>
          <p:nvPr>
            <p:ph type="ftr" sz="quarter" idx="11"/>
          </p:nvPr>
        </p:nvSpPr>
        <p:spPr>
          <a:xfrm>
            <a:off x="3256121" y="7203865"/>
            <a:ext cx="3317558" cy="413808"/>
          </a:xfrm>
          <a:prstGeom prst="rect">
            <a:avLst/>
          </a:prstGeom>
        </p:spPr>
        <p:txBody>
          <a:bodyPr/>
          <a:lstStyle/>
          <a:p>
            <a:endParaRPr lang="en-US"/>
          </a:p>
        </p:txBody>
      </p:sp>
      <p:sp>
        <p:nvSpPr>
          <p:cNvPr id="7" name="Slide Number Placeholder 6"/>
          <p:cNvSpPr>
            <a:spLocks noGrp="1"/>
          </p:cNvSpPr>
          <p:nvPr>
            <p:ph type="sldNum" sz="quarter" idx="12"/>
          </p:nvPr>
        </p:nvSpPr>
        <p:spPr>
          <a:xfrm>
            <a:off x="6942296" y="7203865"/>
            <a:ext cx="2211705" cy="413808"/>
          </a:xfrm>
          <a:prstGeom prst="rect">
            <a:avLst/>
          </a:prstGeom>
        </p:spPr>
        <p:txBody>
          <a:bodyPr/>
          <a:lstStyle/>
          <a:p>
            <a:fld id="{F6C5C1BA-65EC-452F-8857-B7A260448BD7}" type="slidenum">
              <a:rPr lang="en-US" smtClean="0"/>
              <a:t>‹#›</a:t>
            </a:fld>
            <a:endParaRPr lang="en-US"/>
          </a:p>
        </p:txBody>
      </p:sp>
    </p:spTree>
    <p:extLst>
      <p:ext uri="{BB962C8B-B14F-4D97-AF65-F5344CB8AC3E}">
        <p14:creationId xmlns:p14="http://schemas.microsoft.com/office/powerpoint/2010/main" val="6365675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079" y="518160"/>
            <a:ext cx="3170366" cy="1813560"/>
          </a:xfrm>
        </p:spPr>
        <p:txBody>
          <a:bodyPr anchor="b"/>
          <a:lstStyle>
            <a:lvl1pPr>
              <a:defRPr sz="3440"/>
            </a:lvl1pPr>
          </a:lstStyle>
          <a:p>
            <a:r>
              <a:rPr lang="en-US"/>
              <a:t>Click to edit Master title style</a:t>
            </a:r>
            <a:endParaRPr lang="en-US" dirty="0"/>
          </a:p>
        </p:txBody>
      </p:sp>
      <p:sp>
        <p:nvSpPr>
          <p:cNvPr id="3" name="Picture Placeholder 2"/>
          <p:cNvSpPr>
            <a:spLocks noGrp="1" noChangeAspect="1"/>
          </p:cNvSpPr>
          <p:nvPr>
            <p:ph type="pic" idx="1"/>
          </p:nvPr>
        </p:nvSpPr>
        <p:spPr>
          <a:xfrm>
            <a:off x="4178945" y="1119083"/>
            <a:ext cx="4976336" cy="5523442"/>
          </a:xfrm>
        </p:spPr>
        <p:txBody>
          <a:bodyPr anchor="t"/>
          <a:lstStyle>
            <a:lvl1pPr marL="0" indent="0">
              <a:buNone/>
              <a:defRPr sz="3440"/>
            </a:lvl1pPr>
            <a:lvl2pPr marL="491490" indent="0">
              <a:buNone/>
              <a:defRPr sz="3010"/>
            </a:lvl2pPr>
            <a:lvl3pPr marL="982980" indent="0">
              <a:buNone/>
              <a:defRPr sz="2580"/>
            </a:lvl3pPr>
            <a:lvl4pPr marL="1474470" indent="0">
              <a:buNone/>
              <a:defRPr sz="2150"/>
            </a:lvl4pPr>
            <a:lvl5pPr marL="1965960" indent="0">
              <a:buNone/>
              <a:defRPr sz="2150"/>
            </a:lvl5pPr>
            <a:lvl6pPr marL="2457450" indent="0">
              <a:buNone/>
              <a:defRPr sz="2150"/>
            </a:lvl6pPr>
            <a:lvl7pPr marL="2948940" indent="0">
              <a:buNone/>
              <a:defRPr sz="2150"/>
            </a:lvl7pPr>
            <a:lvl8pPr marL="3440430" indent="0">
              <a:buNone/>
              <a:defRPr sz="2150"/>
            </a:lvl8pPr>
            <a:lvl9pPr marL="3931920" indent="0">
              <a:buNone/>
              <a:defRPr sz="2150"/>
            </a:lvl9pPr>
          </a:lstStyle>
          <a:p>
            <a:r>
              <a:rPr lang="en-US"/>
              <a:t>Click icon to add picture</a:t>
            </a:r>
            <a:endParaRPr lang="en-US" dirty="0"/>
          </a:p>
        </p:txBody>
      </p:sp>
      <p:sp>
        <p:nvSpPr>
          <p:cNvPr id="4" name="Text Placeholder 3"/>
          <p:cNvSpPr>
            <a:spLocks noGrp="1"/>
          </p:cNvSpPr>
          <p:nvPr>
            <p:ph type="body" sz="half" idx="2"/>
          </p:nvPr>
        </p:nvSpPr>
        <p:spPr>
          <a:xfrm>
            <a:off x="677079" y="2331720"/>
            <a:ext cx="3170366" cy="4319800"/>
          </a:xfrm>
        </p:spPr>
        <p:txBody>
          <a:bodyPr/>
          <a:lstStyle>
            <a:lvl1pPr marL="0" indent="0">
              <a:buNone/>
              <a:defRPr sz="1720"/>
            </a:lvl1pPr>
            <a:lvl2pPr marL="491490" indent="0">
              <a:buNone/>
              <a:defRPr sz="1505"/>
            </a:lvl2pPr>
            <a:lvl3pPr marL="982980" indent="0">
              <a:buNone/>
              <a:defRPr sz="1290"/>
            </a:lvl3pPr>
            <a:lvl4pPr marL="1474470" indent="0">
              <a:buNone/>
              <a:defRPr sz="1075"/>
            </a:lvl4pPr>
            <a:lvl5pPr marL="1965960" indent="0">
              <a:buNone/>
              <a:defRPr sz="1075"/>
            </a:lvl5pPr>
            <a:lvl6pPr marL="2457450" indent="0">
              <a:buNone/>
              <a:defRPr sz="1075"/>
            </a:lvl6pPr>
            <a:lvl7pPr marL="2948940" indent="0">
              <a:buNone/>
              <a:defRPr sz="1075"/>
            </a:lvl7pPr>
            <a:lvl8pPr marL="3440430" indent="0">
              <a:buNone/>
              <a:defRPr sz="1075"/>
            </a:lvl8pPr>
            <a:lvl9pPr marL="3931920" indent="0">
              <a:buNone/>
              <a:defRPr sz="1075"/>
            </a:lvl9pPr>
          </a:lstStyle>
          <a:p>
            <a:pPr lvl="0"/>
            <a:r>
              <a:rPr lang="en-US"/>
              <a:t>Edit Master text styles</a:t>
            </a:r>
          </a:p>
        </p:txBody>
      </p:sp>
      <p:sp>
        <p:nvSpPr>
          <p:cNvPr id="5" name="Date Placeholder 4"/>
          <p:cNvSpPr>
            <a:spLocks noGrp="1"/>
          </p:cNvSpPr>
          <p:nvPr>
            <p:ph type="dt" sz="half" idx="10"/>
          </p:nvPr>
        </p:nvSpPr>
        <p:spPr>
          <a:xfrm>
            <a:off x="675799" y="7203865"/>
            <a:ext cx="2211705" cy="413808"/>
          </a:xfrm>
          <a:prstGeom prst="rect">
            <a:avLst/>
          </a:prstGeom>
        </p:spPr>
        <p:txBody>
          <a:bodyPr/>
          <a:lstStyle/>
          <a:p>
            <a:fld id="{C2324A61-6033-4C12-AE2A-A81123E17395}" type="datetimeFigureOut">
              <a:rPr lang="en-US" smtClean="0"/>
              <a:t>3/14/2024</a:t>
            </a:fld>
            <a:endParaRPr lang="en-US"/>
          </a:p>
        </p:txBody>
      </p:sp>
      <p:sp>
        <p:nvSpPr>
          <p:cNvPr id="6" name="Footer Placeholder 5"/>
          <p:cNvSpPr>
            <a:spLocks noGrp="1"/>
          </p:cNvSpPr>
          <p:nvPr>
            <p:ph type="ftr" sz="quarter" idx="11"/>
          </p:nvPr>
        </p:nvSpPr>
        <p:spPr>
          <a:xfrm>
            <a:off x="3256121" y="7203865"/>
            <a:ext cx="3317558" cy="413808"/>
          </a:xfrm>
          <a:prstGeom prst="rect">
            <a:avLst/>
          </a:prstGeom>
        </p:spPr>
        <p:txBody>
          <a:bodyPr/>
          <a:lstStyle/>
          <a:p>
            <a:endParaRPr lang="en-US"/>
          </a:p>
        </p:txBody>
      </p:sp>
      <p:sp>
        <p:nvSpPr>
          <p:cNvPr id="7" name="Slide Number Placeholder 6"/>
          <p:cNvSpPr>
            <a:spLocks noGrp="1"/>
          </p:cNvSpPr>
          <p:nvPr>
            <p:ph type="sldNum" sz="quarter" idx="12"/>
          </p:nvPr>
        </p:nvSpPr>
        <p:spPr>
          <a:xfrm>
            <a:off x="6942296" y="7203865"/>
            <a:ext cx="2211705" cy="413808"/>
          </a:xfrm>
          <a:prstGeom prst="rect">
            <a:avLst/>
          </a:prstGeom>
        </p:spPr>
        <p:txBody>
          <a:bodyPr/>
          <a:lstStyle/>
          <a:p>
            <a:fld id="{F6C5C1BA-65EC-452F-8857-B7A260448BD7}" type="slidenum">
              <a:rPr lang="en-US" smtClean="0"/>
              <a:t>‹#›</a:t>
            </a:fld>
            <a:endParaRPr lang="en-US"/>
          </a:p>
        </p:txBody>
      </p:sp>
    </p:spTree>
    <p:extLst>
      <p:ext uri="{BB962C8B-B14F-4D97-AF65-F5344CB8AC3E}">
        <p14:creationId xmlns:p14="http://schemas.microsoft.com/office/powerpoint/2010/main" val="30984477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75799" y="7203865"/>
            <a:ext cx="2211705" cy="413808"/>
          </a:xfrm>
          <a:prstGeom prst="rect">
            <a:avLst/>
          </a:prstGeom>
        </p:spPr>
        <p:txBody>
          <a:bodyPr/>
          <a:lstStyle/>
          <a:p>
            <a:fld id="{C2324A61-6033-4C12-AE2A-A81123E17395}" type="datetimeFigureOut">
              <a:rPr lang="en-US" smtClean="0"/>
              <a:t>3/14/2024</a:t>
            </a:fld>
            <a:endParaRPr lang="en-US"/>
          </a:p>
        </p:txBody>
      </p:sp>
      <p:sp>
        <p:nvSpPr>
          <p:cNvPr id="5" name="Footer Placeholder 4"/>
          <p:cNvSpPr>
            <a:spLocks noGrp="1"/>
          </p:cNvSpPr>
          <p:nvPr>
            <p:ph type="ftr" sz="quarter" idx="11"/>
          </p:nvPr>
        </p:nvSpPr>
        <p:spPr>
          <a:xfrm>
            <a:off x="3256121" y="7203865"/>
            <a:ext cx="3317558" cy="413808"/>
          </a:xfrm>
          <a:prstGeom prst="rect">
            <a:avLst/>
          </a:prstGeom>
        </p:spPr>
        <p:txBody>
          <a:bodyPr/>
          <a:lstStyle/>
          <a:p>
            <a:endParaRPr lang="en-US"/>
          </a:p>
        </p:txBody>
      </p:sp>
      <p:sp>
        <p:nvSpPr>
          <p:cNvPr id="6" name="Slide Number Placeholder 5"/>
          <p:cNvSpPr>
            <a:spLocks noGrp="1"/>
          </p:cNvSpPr>
          <p:nvPr>
            <p:ph type="sldNum" sz="quarter" idx="12"/>
          </p:nvPr>
        </p:nvSpPr>
        <p:spPr>
          <a:xfrm>
            <a:off x="6942296" y="7203865"/>
            <a:ext cx="2211705" cy="413808"/>
          </a:xfrm>
          <a:prstGeom prst="rect">
            <a:avLst/>
          </a:prstGeom>
        </p:spPr>
        <p:txBody>
          <a:bodyPr/>
          <a:lstStyle/>
          <a:p>
            <a:fld id="{F6C5C1BA-65EC-452F-8857-B7A260448BD7}" type="slidenum">
              <a:rPr lang="en-US" smtClean="0"/>
              <a:t>‹#›</a:t>
            </a:fld>
            <a:endParaRPr lang="en-US"/>
          </a:p>
        </p:txBody>
      </p:sp>
    </p:spTree>
    <p:extLst>
      <p:ext uri="{BB962C8B-B14F-4D97-AF65-F5344CB8AC3E}">
        <p14:creationId xmlns:p14="http://schemas.microsoft.com/office/powerpoint/2010/main" val="15448598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34451" y="413808"/>
            <a:ext cx="2119551" cy="658675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75799" y="413808"/>
            <a:ext cx="6235779" cy="65867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75799" y="7203865"/>
            <a:ext cx="2211705" cy="413808"/>
          </a:xfrm>
          <a:prstGeom prst="rect">
            <a:avLst/>
          </a:prstGeom>
        </p:spPr>
        <p:txBody>
          <a:bodyPr/>
          <a:lstStyle/>
          <a:p>
            <a:fld id="{C2324A61-6033-4C12-AE2A-A81123E17395}" type="datetimeFigureOut">
              <a:rPr lang="en-US" smtClean="0"/>
              <a:t>3/14/2024</a:t>
            </a:fld>
            <a:endParaRPr lang="en-US"/>
          </a:p>
        </p:txBody>
      </p:sp>
      <p:sp>
        <p:nvSpPr>
          <p:cNvPr id="5" name="Footer Placeholder 4"/>
          <p:cNvSpPr>
            <a:spLocks noGrp="1"/>
          </p:cNvSpPr>
          <p:nvPr>
            <p:ph type="ftr" sz="quarter" idx="11"/>
          </p:nvPr>
        </p:nvSpPr>
        <p:spPr>
          <a:xfrm>
            <a:off x="3256121" y="7203865"/>
            <a:ext cx="3317558" cy="413808"/>
          </a:xfrm>
          <a:prstGeom prst="rect">
            <a:avLst/>
          </a:prstGeom>
        </p:spPr>
        <p:txBody>
          <a:bodyPr/>
          <a:lstStyle/>
          <a:p>
            <a:endParaRPr lang="en-US"/>
          </a:p>
        </p:txBody>
      </p:sp>
      <p:sp>
        <p:nvSpPr>
          <p:cNvPr id="6" name="Slide Number Placeholder 5"/>
          <p:cNvSpPr>
            <a:spLocks noGrp="1"/>
          </p:cNvSpPr>
          <p:nvPr>
            <p:ph type="sldNum" sz="quarter" idx="12"/>
          </p:nvPr>
        </p:nvSpPr>
        <p:spPr>
          <a:xfrm>
            <a:off x="6942296" y="7203865"/>
            <a:ext cx="2211705" cy="413808"/>
          </a:xfrm>
          <a:prstGeom prst="rect">
            <a:avLst/>
          </a:prstGeom>
        </p:spPr>
        <p:txBody>
          <a:bodyPr/>
          <a:lstStyle/>
          <a:p>
            <a:fld id="{F6C5C1BA-65EC-452F-8857-B7A260448BD7}" type="slidenum">
              <a:rPr lang="en-US" smtClean="0"/>
              <a:t>‹#›</a:t>
            </a:fld>
            <a:endParaRPr lang="en-US"/>
          </a:p>
        </p:txBody>
      </p:sp>
    </p:spTree>
    <p:extLst>
      <p:ext uri="{BB962C8B-B14F-4D97-AF65-F5344CB8AC3E}">
        <p14:creationId xmlns:p14="http://schemas.microsoft.com/office/powerpoint/2010/main" val="34853352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CCED014-3E33-4C68-B81C-4CF6D230161E}"/>
              </a:ext>
            </a:extLst>
          </p:cNvPr>
          <p:cNvSpPr txBox="1"/>
          <p:nvPr userDrawn="1"/>
        </p:nvSpPr>
        <p:spPr>
          <a:xfrm>
            <a:off x="3595680" y="2"/>
            <a:ext cx="2636940" cy="369332"/>
          </a:xfrm>
          <a:prstGeom prst="rect">
            <a:avLst/>
          </a:prstGeom>
          <a:noFill/>
        </p:spPr>
        <p:txBody>
          <a:bodyPr wrap="none" lIns="0" tIns="0" rIns="0" bIns="0" rtlCol="0">
            <a:spAutoFit/>
          </a:bodyPr>
          <a:lstStyle/>
          <a:p>
            <a:pPr algn="ctr"/>
            <a:r>
              <a:rPr lang="en-US" sz="2400" dirty="0">
                <a:solidFill>
                  <a:srgbClr val="669E40"/>
                </a:solidFill>
                <a:latin typeface="Times New Roman" panose="02020603050405020304" pitchFamily="18" charset="0"/>
                <a:cs typeface="Times New Roman" panose="02020603050405020304" pitchFamily="18" charset="0"/>
              </a:rPr>
              <a:t>WRIK Entertainment</a:t>
            </a:r>
          </a:p>
        </p:txBody>
      </p:sp>
      <p:sp>
        <p:nvSpPr>
          <p:cNvPr id="8" name="Title 7">
            <a:extLst>
              <a:ext uri="{FF2B5EF4-FFF2-40B4-BE49-F238E27FC236}">
                <a16:creationId xmlns:a16="http://schemas.microsoft.com/office/drawing/2014/main" id="{93395402-ED67-40D4-81C5-F37D5C9B93A7}"/>
              </a:ext>
            </a:extLst>
          </p:cNvPr>
          <p:cNvSpPr>
            <a:spLocks noGrp="1"/>
          </p:cNvSpPr>
          <p:nvPr>
            <p:ph type="title" hasCustomPrompt="1"/>
          </p:nvPr>
        </p:nvSpPr>
        <p:spPr>
          <a:xfrm>
            <a:off x="1" y="620177"/>
            <a:ext cx="9816208" cy="300764"/>
          </a:xfrm>
        </p:spPr>
        <p:txBody>
          <a:bodyPr>
            <a:noAutofit/>
          </a:bodyPr>
          <a:lstStyle>
            <a:lvl1pPr algn="ctr">
              <a:defRPr sz="1400" b="1" u="sng">
                <a:solidFill>
                  <a:srgbClr val="4472C4"/>
                </a:solidFill>
              </a:defRPr>
            </a:lvl1pPr>
          </a:lstStyle>
          <a:p>
            <a:r>
              <a:rPr lang="en-US" dirty="0"/>
              <a:t>Name Artist &amp; Title</a:t>
            </a:r>
          </a:p>
        </p:txBody>
      </p:sp>
      <p:sp>
        <p:nvSpPr>
          <p:cNvPr id="11" name="Text Placeholder 10">
            <a:extLst>
              <a:ext uri="{FF2B5EF4-FFF2-40B4-BE49-F238E27FC236}">
                <a16:creationId xmlns:a16="http://schemas.microsoft.com/office/drawing/2014/main" id="{39D5EC48-2FF9-4450-8427-4BBDD3843838}"/>
              </a:ext>
            </a:extLst>
          </p:cNvPr>
          <p:cNvSpPr>
            <a:spLocks noGrp="1"/>
          </p:cNvSpPr>
          <p:nvPr>
            <p:ph type="body" sz="quarter" idx="10" hasCustomPrompt="1"/>
          </p:nvPr>
        </p:nvSpPr>
        <p:spPr>
          <a:xfrm>
            <a:off x="3431046" y="407404"/>
            <a:ext cx="2967712" cy="184328"/>
          </a:xfrm>
        </p:spPr>
        <p:txBody>
          <a:bodyPr anchor="ctr" anchorCtr="0">
            <a:noAutofit/>
          </a:bodyPr>
          <a:lstStyle>
            <a:lvl1pPr marL="0" indent="0" algn="ctr">
              <a:buFont typeface="Arial" panose="020B0604020202020204" pitchFamily="34" charset="0"/>
              <a:buNone/>
              <a:defRPr sz="1200" i="1"/>
            </a:lvl1pPr>
          </a:lstStyle>
          <a:p>
            <a:pPr lvl="0"/>
            <a:r>
              <a:rPr lang="en-US" dirty="0"/>
              <a:t>Game 001</a:t>
            </a:r>
          </a:p>
        </p:txBody>
      </p:sp>
      <p:sp>
        <p:nvSpPr>
          <p:cNvPr id="12" name="Content Placeholder 2">
            <a:extLst>
              <a:ext uri="{FF2B5EF4-FFF2-40B4-BE49-F238E27FC236}">
                <a16:creationId xmlns:a16="http://schemas.microsoft.com/office/drawing/2014/main" id="{A8747823-AC2C-4DE2-8BDC-826AF04F150D}"/>
              </a:ext>
            </a:extLst>
          </p:cNvPr>
          <p:cNvSpPr>
            <a:spLocks noGrp="1"/>
          </p:cNvSpPr>
          <p:nvPr>
            <p:ph idx="1"/>
          </p:nvPr>
        </p:nvSpPr>
        <p:spPr>
          <a:xfrm>
            <a:off x="0" y="1248032"/>
            <a:ext cx="9829800" cy="5769022"/>
          </a:xfrm>
        </p:spPr>
        <p:txBody>
          <a:bodyPr/>
          <a:lstStyle/>
          <a:p>
            <a:pPr lvl="0"/>
            <a:r>
              <a:rPr lang="en-US" dirty="0"/>
              <a:t>Edit Master text styles</a:t>
            </a:r>
          </a:p>
          <a:p>
            <a:pPr lvl="1"/>
            <a:r>
              <a:rPr lang="en-US" dirty="0"/>
              <a:t>Second level</a:t>
            </a:r>
          </a:p>
        </p:txBody>
      </p:sp>
      <p:sp>
        <p:nvSpPr>
          <p:cNvPr id="14" name="Content Placeholder 2">
            <a:extLst>
              <a:ext uri="{FF2B5EF4-FFF2-40B4-BE49-F238E27FC236}">
                <a16:creationId xmlns:a16="http://schemas.microsoft.com/office/drawing/2014/main" id="{D31208EE-BE48-4902-B54D-10F85E3A6D24}"/>
              </a:ext>
            </a:extLst>
          </p:cNvPr>
          <p:cNvSpPr>
            <a:spLocks noGrp="1"/>
          </p:cNvSpPr>
          <p:nvPr>
            <p:ph idx="11"/>
          </p:nvPr>
        </p:nvSpPr>
        <p:spPr>
          <a:xfrm>
            <a:off x="0" y="7017054"/>
            <a:ext cx="9829800" cy="755346"/>
          </a:xfrm>
        </p:spPr>
        <p:txBody>
          <a:bodyPr/>
          <a:lstStyle>
            <a:lvl1pPr marL="0" indent="0">
              <a:spcBef>
                <a:spcPts val="0"/>
              </a:spcBef>
              <a:buNone/>
              <a:defRPr b="0"/>
            </a:lvl1pPr>
          </a:lstStyle>
          <a:p>
            <a:pPr lvl="0"/>
            <a:r>
              <a:rPr lang="en-US" dirty="0"/>
              <a:t>Edit Master text styles</a:t>
            </a:r>
          </a:p>
        </p:txBody>
      </p:sp>
    </p:spTree>
    <p:extLst>
      <p:ext uri="{BB962C8B-B14F-4D97-AF65-F5344CB8AC3E}">
        <p14:creationId xmlns:p14="http://schemas.microsoft.com/office/powerpoint/2010/main" val="8175581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Pictur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00E4F231-230E-4B1A-B59A-7B1853BC773B}"/>
              </a:ext>
            </a:extLst>
          </p:cNvPr>
          <p:cNvSpPr>
            <a:spLocks noGrp="1"/>
          </p:cNvSpPr>
          <p:nvPr>
            <p:ph type="body" sz="quarter" idx="13" hasCustomPrompt="1"/>
          </p:nvPr>
        </p:nvSpPr>
        <p:spPr>
          <a:xfrm>
            <a:off x="1414676" y="648514"/>
            <a:ext cx="7032743" cy="329484"/>
          </a:xfrm>
        </p:spPr>
        <p:txBody>
          <a:bodyPr>
            <a:noAutofit/>
          </a:bodyPr>
          <a:lstStyle>
            <a:lvl1pPr marL="0" indent="0" algn="ctr">
              <a:buNone/>
              <a:defRPr sz="1200"/>
            </a:lvl1pPr>
            <a:lvl2pPr marL="433695" indent="0" algn="ctr">
              <a:buNone/>
              <a:defRPr/>
            </a:lvl2pPr>
            <a:lvl3pPr marL="867391" indent="0" algn="ctr">
              <a:buNone/>
              <a:defRPr/>
            </a:lvl3pPr>
            <a:lvl4pPr marL="1301086" indent="0" algn="ctr">
              <a:buNone/>
              <a:defRPr/>
            </a:lvl4pPr>
            <a:lvl5pPr marL="1734782" indent="0" algn="ctr">
              <a:buNone/>
              <a:defRPr/>
            </a:lvl5pPr>
          </a:lstStyle>
          <a:p>
            <a:pPr lvl="0"/>
            <a:r>
              <a:rPr lang="en-US" dirty="0"/>
              <a:t>Instructions</a:t>
            </a:r>
          </a:p>
        </p:txBody>
      </p:sp>
      <p:sp>
        <p:nvSpPr>
          <p:cNvPr id="10" name="Picture Placeholder 9">
            <a:extLst>
              <a:ext uri="{FF2B5EF4-FFF2-40B4-BE49-F238E27FC236}">
                <a16:creationId xmlns:a16="http://schemas.microsoft.com/office/drawing/2014/main" id="{518A42A9-A1E6-4E14-B663-071C2F215D1C}"/>
              </a:ext>
            </a:extLst>
          </p:cNvPr>
          <p:cNvSpPr>
            <a:spLocks noGrp="1"/>
          </p:cNvSpPr>
          <p:nvPr>
            <p:ph type="pic" sz="quarter" idx="15" hasCustomPrompt="1"/>
          </p:nvPr>
        </p:nvSpPr>
        <p:spPr>
          <a:xfrm>
            <a:off x="533255" y="968633"/>
            <a:ext cx="2040496" cy="1928035"/>
          </a:xfrm>
        </p:spPr>
        <p:txBody>
          <a:bodyPr/>
          <a:lstStyle>
            <a:lvl1pPr marL="0" indent="0">
              <a:buNone/>
              <a:defRPr/>
            </a:lvl1pPr>
          </a:lstStyle>
          <a:p>
            <a:r>
              <a:rPr lang="en-US" dirty="0"/>
              <a:t>Picture</a:t>
            </a:r>
          </a:p>
        </p:txBody>
      </p:sp>
      <p:sp>
        <p:nvSpPr>
          <p:cNvPr id="11" name="TextBox 10">
            <a:extLst>
              <a:ext uri="{FF2B5EF4-FFF2-40B4-BE49-F238E27FC236}">
                <a16:creationId xmlns:a16="http://schemas.microsoft.com/office/drawing/2014/main" id="{FF9A2455-CA0B-4BF6-9A3E-C9D1E7BA6BFE}"/>
              </a:ext>
            </a:extLst>
          </p:cNvPr>
          <p:cNvSpPr txBox="1"/>
          <p:nvPr userDrawn="1"/>
        </p:nvSpPr>
        <p:spPr>
          <a:xfrm>
            <a:off x="166462" y="1256085"/>
            <a:ext cx="438519" cy="353943"/>
          </a:xfrm>
          <a:prstGeom prst="rect">
            <a:avLst/>
          </a:prstGeom>
          <a:noFill/>
        </p:spPr>
        <p:txBody>
          <a:bodyPr wrap="square" tIns="0" rtlCol="0">
            <a:spAutoFit/>
          </a:bodyPr>
          <a:lstStyle/>
          <a:p>
            <a:pPr algn="r"/>
            <a:r>
              <a:rPr lang="en-US" sz="2000" dirty="0"/>
              <a:t>1</a:t>
            </a:r>
          </a:p>
        </p:txBody>
      </p:sp>
      <p:sp>
        <p:nvSpPr>
          <p:cNvPr id="3" name="Title 2">
            <a:extLst>
              <a:ext uri="{FF2B5EF4-FFF2-40B4-BE49-F238E27FC236}">
                <a16:creationId xmlns:a16="http://schemas.microsoft.com/office/drawing/2014/main" id="{0A82ED77-9AEE-4AF4-9225-719E8BF61407}"/>
              </a:ext>
            </a:extLst>
          </p:cNvPr>
          <p:cNvSpPr>
            <a:spLocks noGrp="1"/>
          </p:cNvSpPr>
          <p:nvPr>
            <p:ph type="title"/>
          </p:nvPr>
        </p:nvSpPr>
        <p:spPr>
          <a:xfrm>
            <a:off x="1417595" y="319029"/>
            <a:ext cx="6986664" cy="346586"/>
          </a:xfrm>
        </p:spPr>
        <p:txBody>
          <a:bodyPr>
            <a:noAutofit/>
          </a:bodyPr>
          <a:lstStyle>
            <a:lvl1pPr>
              <a:defRPr sz="2150" u="none">
                <a:solidFill>
                  <a:srgbClr val="000000"/>
                </a:solidFill>
              </a:defRPr>
            </a:lvl1pPr>
          </a:lstStyle>
          <a:p>
            <a:r>
              <a:rPr lang="en-US" dirty="0"/>
              <a:t>Click to edit Master title style</a:t>
            </a:r>
          </a:p>
        </p:txBody>
      </p:sp>
      <p:cxnSp>
        <p:nvCxnSpPr>
          <p:cNvPr id="21" name="Straight Connector 20">
            <a:extLst>
              <a:ext uri="{FF2B5EF4-FFF2-40B4-BE49-F238E27FC236}">
                <a16:creationId xmlns:a16="http://schemas.microsoft.com/office/drawing/2014/main" id="{16319F8C-DDE5-4FF2-85ED-9D7C07666238}"/>
              </a:ext>
            </a:extLst>
          </p:cNvPr>
          <p:cNvCxnSpPr/>
          <p:nvPr userDrawn="1"/>
        </p:nvCxnSpPr>
        <p:spPr>
          <a:xfrm>
            <a:off x="704384" y="3192997"/>
            <a:ext cx="1688785" cy="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
        <p:nvSpPr>
          <p:cNvPr id="22" name="Picture Placeholder 9">
            <a:extLst>
              <a:ext uri="{FF2B5EF4-FFF2-40B4-BE49-F238E27FC236}">
                <a16:creationId xmlns:a16="http://schemas.microsoft.com/office/drawing/2014/main" id="{4D0E86D1-3869-43B9-A56E-C363C7B41C1C}"/>
              </a:ext>
            </a:extLst>
          </p:cNvPr>
          <p:cNvSpPr>
            <a:spLocks noGrp="1"/>
          </p:cNvSpPr>
          <p:nvPr>
            <p:ph type="pic" sz="quarter" idx="16" hasCustomPrompt="1"/>
          </p:nvPr>
        </p:nvSpPr>
        <p:spPr>
          <a:xfrm>
            <a:off x="2869422" y="968633"/>
            <a:ext cx="2040496" cy="1928035"/>
          </a:xfrm>
        </p:spPr>
        <p:txBody>
          <a:bodyPr/>
          <a:lstStyle>
            <a:lvl1pPr marL="0" indent="0">
              <a:buNone/>
              <a:defRPr/>
            </a:lvl1pPr>
          </a:lstStyle>
          <a:p>
            <a:r>
              <a:rPr lang="en-US" dirty="0"/>
              <a:t>Picture</a:t>
            </a:r>
          </a:p>
        </p:txBody>
      </p:sp>
      <p:sp>
        <p:nvSpPr>
          <p:cNvPr id="23" name="TextBox 22">
            <a:extLst>
              <a:ext uri="{FF2B5EF4-FFF2-40B4-BE49-F238E27FC236}">
                <a16:creationId xmlns:a16="http://schemas.microsoft.com/office/drawing/2014/main" id="{136C032D-BAE1-4C8E-B49E-4EFCDD5898FE}"/>
              </a:ext>
            </a:extLst>
          </p:cNvPr>
          <p:cNvSpPr txBox="1"/>
          <p:nvPr userDrawn="1"/>
        </p:nvSpPr>
        <p:spPr>
          <a:xfrm>
            <a:off x="2502629" y="1256085"/>
            <a:ext cx="438519" cy="353943"/>
          </a:xfrm>
          <a:prstGeom prst="rect">
            <a:avLst/>
          </a:prstGeom>
          <a:noFill/>
        </p:spPr>
        <p:txBody>
          <a:bodyPr wrap="square" tIns="0" rtlCol="0">
            <a:spAutoFit/>
          </a:bodyPr>
          <a:lstStyle/>
          <a:p>
            <a:pPr algn="r"/>
            <a:r>
              <a:rPr lang="en-US" sz="2000" dirty="0"/>
              <a:t>2</a:t>
            </a:r>
          </a:p>
        </p:txBody>
      </p:sp>
      <p:cxnSp>
        <p:nvCxnSpPr>
          <p:cNvPr id="24" name="Straight Connector 23">
            <a:extLst>
              <a:ext uri="{FF2B5EF4-FFF2-40B4-BE49-F238E27FC236}">
                <a16:creationId xmlns:a16="http://schemas.microsoft.com/office/drawing/2014/main" id="{DD972EBB-72BE-4DDB-9F85-FC441F49746E}"/>
              </a:ext>
            </a:extLst>
          </p:cNvPr>
          <p:cNvCxnSpPr/>
          <p:nvPr userDrawn="1"/>
        </p:nvCxnSpPr>
        <p:spPr>
          <a:xfrm>
            <a:off x="3040551" y="3192997"/>
            <a:ext cx="1688785" cy="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
        <p:nvSpPr>
          <p:cNvPr id="25" name="Picture Placeholder 9">
            <a:extLst>
              <a:ext uri="{FF2B5EF4-FFF2-40B4-BE49-F238E27FC236}">
                <a16:creationId xmlns:a16="http://schemas.microsoft.com/office/drawing/2014/main" id="{C9CEC311-9DFD-4DD4-8234-17C99B22759A}"/>
              </a:ext>
            </a:extLst>
          </p:cNvPr>
          <p:cNvSpPr>
            <a:spLocks noGrp="1"/>
          </p:cNvSpPr>
          <p:nvPr>
            <p:ph type="pic" sz="quarter" idx="17" hasCustomPrompt="1"/>
          </p:nvPr>
        </p:nvSpPr>
        <p:spPr>
          <a:xfrm>
            <a:off x="5257992" y="968633"/>
            <a:ext cx="2040496" cy="1928035"/>
          </a:xfrm>
        </p:spPr>
        <p:txBody>
          <a:bodyPr/>
          <a:lstStyle>
            <a:lvl1pPr marL="0" indent="0">
              <a:buNone/>
              <a:defRPr/>
            </a:lvl1pPr>
          </a:lstStyle>
          <a:p>
            <a:r>
              <a:rPr lang="en-US" dirty="0"/>
              <a:t>Picture</a:t>
            </a:r>
          </a:p>
        </p:txBody>
      </p:sp>
      <p:sp>
        <p:nvSpPr>
          <p:cNvPr id="26" name="TextBox 25">
            <a:extLst>
              <a:ext uri="{FF2B5EF4-FFF2-40B4-BE49-F238E27FC236}">
                <a16:creationId xmlns:a16="http://schemas.microsoft.com/office/drawing/2014/main" id="{2AC4D4B7-4DF7-4A73-A65C-A481C7C06A8A}"/>
              </a:ext>
            </a:extLst>
          </p:cNvPr>
          <p:cNvSpPr txBox="1"/>
          <p:nvPr userDrawn="1"/>
        </p:nvSpPr>
        <p:spPr>
          <a:xfrm>
            <a:off x="4891198" y="1256085"/>
            <a:ext cx="438519" cy="353943"/>
          </a:xfrm>
          <a:prstGeom prst="rect">
            <a:avLst/>
          </a:prstGeom>
          <a:noFill/>
        </p:spPr>
        <p:txBody>
          <a:bodyPr wrap="square" tIns="0" rtlCol="0">
            <a:spAutoFit/>
          </a:bodyPr>
          <a:lstStyle/>
          <a:p>
            <a:pPr algn="r"/>
            <a:r>
              <a:rPr lang="en-US" sz="2000" dirty="0"/>
              <a:t>3</a:t>
            </a:r>
          </a:p>
        </p:txBody>
      </p:sp>
      <p:cxnSp>
        <p:nvCxnSpPr>
          <p:cNvPr id="27" name="Straight Connector 26">
            <a:extLst>
              <a:ext uri="{FF2B5EF4-FFF2-40B4-BE49-F238E27FC236}">
                <a16:creationId xmlns:a16="http://schemas.microsoft.com/office/drawing/2014/main" id="{376F77DD-C914-4EE2-9B71-2AC7B7668035}"/>
              </a:ext>
            </a:extLst>
          </p:cNvPr>
          <p:cNvCxnSpPr/>
          <p:nvPr userDrawn="1"/>
        </p:nvCxnSpPr>
        <p:spPr>
          <a:xfrm>
            <a:off x="5429121" y="3192997"/>
            <a:ext cx="1688785" cy="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
        <p:nvSpPr>
          <p:cNvPr id="28" name="Picture Placeholder 9">
            <a:extLst>
              <a:ext uri="{FF2B5EF4-FFF2-40B4-BE49-F238E27FC236}">
                <a16:creationId xmlns:a16="http://schemas.microsoft.com/office/drawing/2014/main" id="{637BDEB7-56A4-4228-AADC-4DCA2D03C5A9}"/>
              </a:ext>
            </a:extLst>
          </p:cNvPr>
          <p:cNvSpPr>
            <a:spLocks noGrp="1"/>
          </p:cNvSpPr>
          <p:nvPr>
            <p:ph type="pic" sz="quarter" idx="18" hasCustomPrompt="1"/>
          </p:nvPr>
        </p:nvSpPr>
        <p:spPr>
          <a:xfrm>
            <a:off x="7622842" y="968633"/>
            <a:ext cx="2040496" cy="1928035"/>
          </a:xfrm>
        </p:spPr>
        <p:txBody>
          <a:bodyPr/>
          <a:lstStyle>
            <a:lvl1pPr marL="0" indent="0">
              <a:buNone/>
              <a:defRPr/>
            </a:lvl1pPr>
          </a:lstStyle>
          <a:p>
            <a:r>
              <a:rPr lang="en-US" dirty="0"/>
              <a:t>Picture</a:t>
            </a:r>
          </a:p>
        </p:txBody>
      </p:sp>
      <p:sp>
        <p:nvSpPr>
          <p:cNvPr id="29" name="TextBox 28">
            <a:extLst>
              <a:ext uri="{FF2B5EF4-FFF2-40B4-BE49-F238E27FC236}">
                <a16:creationId xmlns:a16="http://schemas.microsoft.com/office/drawing/2014/main" id="{8E565D76-F263-4D4A-8687-87A3B6586C3C}"/>
              </a:ext>
            </a:extLst>
          </p:cNvPr>
          <p:cNvSpPr txBox="1"/>
          <p:nvPr userDrawn="1"/>
        </p:nvSpPr>
        <p:spPr>
          <a:xfrm>
            <a:off x="7256048" y="1256085"/>
            <a:ext cx="438519" cy="353943"/>
          </a:xfrm>
          <a:prstGeom prst="rect">
            <a:avLst/>
          </a:prstGeom>
          <a:noFill/>
        </p:spPr>
        <p:txBody>
          <a:bodyPr wrap="square" tIns="0" rtlCol="0">
            <a:spAutoFit/>
          </a:bodyPr>
          <a:lstStyle/>
          <a:p>
            <a:pPr algn="r"/>
            <a:r>
              <a:rPr lang="en-US" sz="2000" dirty="0"/>
              <a:t>4</a:t>
            </a:r>
          </a:p>
        </p:txBody>
      </p:sp>
      <p:cxnSp>
        <p:nvCxnSpPr>
          <p:cNvPr id="30" name="Straight Connector 29">
            <a:extLst>
              <a:ext uri="{FF2B5EF4-FFF2-40B4-BE49-F238E27FC236}">
                <a16:creationId xmlns:a16="http://schemas.microsoft.com/office/drawing/2014/main" id="{82F79EF3-4BB3-4F52-B87F-ED351DEA51FA}"/>
              </a:ext>
            </a:extLst>
          </p:cNvPr>
          <p:cNvCxnSpPr/>
          <p:nvPr userDrawn="1"/>
        </p:nvCxnSpPr>
        <p:spPr>
          <a:xfrm>
            <a:off x="7798697" y="3192997"/>
            <a:ext cx="1688785" cy="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
        <p:nvSpPr>
          <p:cNvPr id="31" name="Picture Placeholder 9">
            <a:extLst>
              <a:ext uri="{FF2B5EF4-FFF2-40B4-BE49-F238E27FC236}">
                <a16:creationId xmlns:a16="http://schemas.microsoft.com/office/drawing/2014/main" id="{9BEF9536-9525-4108-83BD-6B2627F11ADC}"/>
              </a:ext>
            </a:extLst>
          </p:cNvPr>
          <p:cNvSpPr>
            <a:spLocks noGrp="1"/>
          </p:cNvSpPr>
          <p:nvPr>
            <p:ph type="pic" sz="quarter" idx="19" hasCustomPrompt="1"/>
          </p:nvPr>
        </p:nvSpPr>
        <p:spPr>
          <a:xfrm>
            <a:off x="311795" y="3256958"/>
            <a:ext cx="2924229" cy="1928035"/>
          </a:xfrm>
        </p:spPr>
        <p:txBody>
          <a:bodyPr/>
          <a:lstStyle>
            <a:lvl1pPr marL="0" indent="0">
              <a:buNone/>
              <a:defRPr/>
            </a:lvl1pPr>
          </a:lstStyle>
          <a:p>
            <a:r>
              <a:rPr lang="en-US" dirty="0"/>
              <a:t>Picture</a:t>
            </a:r>
          </a:p>
        </p:txBody>
      </p:sp>
      <p:sp>
        <p:nvSpPr>
          <p:cNvPr id="32" name="TextBox 31">
            <a:extLst>
              <a:ext uri="{FF2B5EF4-FFF2-40B4-BE49-F238E27FC236}">
                <a16:creationId xmlns:a16="http://schemas.microsoft.com/office/drawing/2014/main" id="{82956F94-AD4E-439A-BEF4-29E0A4DA3BE6}"/>
              </a:ext>
            </a:extLst>
          </p:cNvPr>
          <p:cNvSpPr txBox="1"/>
          <p:nvPr userDrawn="1"/>
        </p:nvSpPr>
        <p:spPr>
          <a:xfrm>
            <a:off x="-54997" y="3544410"/>
            <a:ext cx="438519" cy="353943"/>
          </a:xfrm>
          <a:prstGeom prst="rect">
            <a:avLst/>
          </a:prstGeom>
          <a:noFill/>
        </p:spPr>
        <p:txBody>
          <a:bodyPr wrap="square" tIns="0" rtlCol="0">
            <a:spAutoFit/>
          </a:bodyPr>
          <a:lstStyle/>
          <a:p>
            <a:pPr algn="r"/>
            <a:r>
              <a:rPr lang="en-US" sz="2000" dirty="0"/>
              <a:t>5</a:t>
            </a:r>
          </a:p>
        </p:txBody>
      </p:sp>
      <p:cxnSp>
        <p:nvCxnSpPr>
          <p:cNvPr id="33" name="Straight Connector 32">
            <a:extLst>
              <a:ext uri="{FF2B5EF4-FFF2-40B4-BE49-F238E27FC236}">
                <a16:creationId xmlns:a16="http://schemas.microsoft.com/office/drawing/2014/main" id="{70C14EC3-A48A-4AC2-87FA-C04F8D5E8994}"/>
              </a:ext>
            </a:extLst>
          </p:cNvPr>
          <p:cNvCxnSpPr>
            <a:cxnSpLocks/>
          </p:cNvCxnSpPr>
          <p:nvPr userDrawn="1"/>
        </p:nvCxnSpPr>
        <p:spPr>
          <a:xfrm flipV="1">
            <a:off x="337617" y="5458063"/>
            <a:ext cx="2924229" cy="4016"/>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
        <p:nvSpPr>
          <p:cNvPr id="34" name="Picture Placeholder 9">
            <a:extLst>
              <a:ext uri="{FF2B5EF4-FFF2-40B4-BE49-F238E27FC236}">
                <a16:creationId xmlns:a16="http://schemas.microsoft.com/office/drawing/2014/main" id="{B70CCA36-479C-45AA-BB14-E297606F9AA3}"/>
              </a:ext>
            </a:extLst>
          </p:cNvPr>
          <p:cNvSpPr>
            <a:spLocks noGrp="1"/>
          </p:cNvSpPr>
          <p:nvPr>
            <p:ph type="pic" sz="quarter" idx="20" hasCustomPrompt="1"/>
          </p:nvPr>
        </p:nvSpPr>
        <p:spPr>
          <a:xfrm>
            <a:off x="3551562" y="3252942"/>
            <a:ext cx="2924229" cy="1928035"/>
          </a:xfrm>
        </p:spPr>
        <p:txBody>
          <a:bodyPr/>
          <a:lstStyle>
            <a:lvl1pPr marL="0" indent="0">
              <a:buNone/>
              <a:defRPr/>
            </a:lvl1pPr>
          </a:lstStyle>
          <a:p>
            <a:r>
              <a:rPr lang="en-US" dirty="0"/>
              <a:t>Picture</a:t>
            </a:r>
          </a:p>
        </p:txBody>
      </p:sp>
      <p:sp>
        <p:nvSpPr>
          <p:cNvPr id="35" name="TextBox 34">
            <a:extLst>
              <a:ext uri="{FF2B5EF4-FFF2-40B4-BE49-F238E27FC236}">
                <a16:creationId xmlns:a16="http://schemas.microsoft.com/office/drawing/2014/main" id="{C182EDA3-B8AF-4C10-A768-57DBC09162F3}"/>
              </a:ext>
            </a:extLst>
          </p:cNvPr>
          <p:cNvSpPr txBox="1"/>
          <p:nvPr userDrawn="1"/>
        </p:nvSpPr>
        <p:spPr>
          <a:xfrm>
            <a:off x="3184770" y="3540394"/>
            <a:ext cx="438519" cy="353943"/>
          </a:xfrm>
          <a:prstGeom prst="rect">
            <a:avLst/>
          </a:prstGeom>
          <a:noFill/>
        </p:spPr>
        <p:txBody>
          <a:bodyPr wrap="square" tIns="0" rtlCol="0">
            <a:spAutoFit/>
          </a:bodyPr>
          <a:lstStyle/>
          <a:p>
            <a:pPr algn="r"/>
            <a:r>
              <a:rPr lang="en-US" sz="2000" dirty="0"/>
              <a:t>6</a:t>
            </a:r>
          </a:p>
        </p:txBody>
      </p:sp>
      <p:cxnSp>
        <p:nvCxnSpPr>
          <p:cNvPr id="36" name="Straight Connector 35">
            <a:extLst>
              <a:ext uri="{FF2B5EF4-FFF2-40B4-BE49-F238E27FC236}">
                <a16:creationId xmlns:a16="http://schemas.microsoft.com/office/drawing/2014/main" id="{9D9A7E6E-C512-4500-9A5F-CCBA76DD0AB5}"/>
              </a:ext>
            </a:extLst>
          </p:cNvPr>
          <p:cNvCxnSpPr>
            <a:cxnSpLocks/>
          </p:cNvCxnSpPr>
          <p:nvPr userDrawn="1"/>
        </p:nvCxnSpPr>
        <p:spPr>
          <a:xfrm flipV="1">
            <a:off x="3551562" y="5458063"/>
            <a:ext cx="2947638" cy="11103"/>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
        <p:nvSpPr>
          <p:cNvPr id="37" name="Picture Placeholder 9">
            <a:extLst>
              <a:ext uri="{FF2B5EF4-FFF2-40B4-BE49-F238E27FC236}">
                <a16:creationId xmlns:a16="http://schemas.microsoft.com/office/drawing/2014/main" id="{9838B749-8689-480D-A958-688B3F6912D9}"/>
              </a:ext>
            </a:extLst>
          </p:cNvPr>
          <p:cNvSpPr>
            <a:spLocks noGrp="1"/>
          </p:cNvSpPr>
          <p:nvPr>
            <p:ph type="pic" sz="quarter" idx="21" hasCustomPrompt="1"/>
          </p:nvPr>
        </p:nvSpPr>
        <p:spPr>
          <a:xfrm>
            <a:off x="6771461" y="3248526"/>
            <a:ext cx="2924229" cy="1928035"/>
          </a:xfrm>
        </p:spPr>
        <p:txBody>
          <a:bodyPr/>
          <a:lstStyle>
            <a:lvl1pPr marL="0" indent="0">
              <a:buNone/>
              <a:defRPr/>
            </a:lvl1pPr>
          </a:lstStyle>
          <a:p>
            <a:r>
              <a:rPr lang="en-US" dirty="0"/>
              <a:t>Picture</a:t>
            </a:r>
          </a:p>
        </p:txBody>
      </p:sp>
      <p:sp>
        <p:nvSpPr>
          <p:cNvPr id="38" name="TextBox 37">
            <a:extLst>
              <a:ext uri="{FF2B5EF4-FFF2-40B4-BE49-F238E27FC236}">
                <a16:creationId xmlns:a16="http://schemas.microsoft.com/office/drawing/2014/main" id="{50A8D7CE-5ECC-401E-9D18-2760C12950AF}"/>
              </a:ext>
            </a:extLst>
          </p:cNvPr>
          <p:cNvSpPr txBox="1"/>
          <p:nvPr userDrawn="1"/>
        </p:nvSpPr>
        <p:spPr>
          <a:xfrm>
            <a:off x="6404668" y="3480449"/>
            <a:ext cx="438519" cy="353943"/>
          </a:xfrm>
          <a:prstGeom prst="rect">
            <a:avLst/>
          </a:prstGeom>
          <a:noFill/>
        </p:spPr>
        <p:txBody>
          <a:bodyPr wrap="square" tIns="0" rtlCol="0">
            <a:spAutoFit/>
          </a:bodyPr>
          <a:lstStyle/>
          <a:p>
            <a:pPr algn="r"/>
            <a:r>
              <a:rPr lang="en-US" sz="2000" dirty="0"/>
              <a:t>7</a:t>
            </a:r>
          </a:p>
        </p:txBody>
      </p:sp>
      <p:cxnSp>
        <p:nvCxnSpPr>
          <p:cNvPr id="39" name="Straight Connector 38">
            <a:extLst>
              <a:ext uri="{FF2B5EF4-FFF2-40B4-BE49-F238E27FC236}">
                <a16:creationId xmlns:a16="http://schemas.microsoft.com/office/drawing/2014/main" id="{C8789725-EF7F-44E0-80A5-6836C1286885}"/>
              </a:ext>
            </a:extLst>
          </p:cNvPr>
          <p:cNvCxnSpPr>
            <a:cxnSpLocks/>
          </p:cNvCxnSpPr>
          <p:nvPr userDrawn="1"/>
        </p:nvCxnSpPr>
        <p:spPr>
          <a:xfrm>
            <a:off x="6778449" y="5469166"/>
            <a:ext cx="2917241" cy="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
        <p:nvSpPr>
          <p:cNvPr id="40" name="Picture Placeholder 9">
            <a:extLst>
              <a:ext uri="{FF2B5EF4-FFF2-40B4-BE49-F238E27FC236}">
                <a16:creationId xmlns:a16="http://schemas.microsoft.com/office/drawing/2014/main" id="{045E35C4-36E9-41E7-A4B3-46B85432FA34}"/>
              </a:ext>
            </a:extLst>
          </p:cNvPr>
          <p:cNvSpPr>
            <a:spLocks noGrp="1"/>
          </p:cNvSpPr>
          <p:nvPr>
            <p:ph type="pic" sz="quarter" idx="22" hasCustomPrompt="1"/>
          </p:nvPr>
        </p:nvSpPr>
        <p:spPr>
          <a:xfrm>
            <a:off x="311795" y="5556176"/>
            <a:ext cx="2924229" cy="1928035"/>
          </a:xfrm>
        </p:spPr>
        <p:txBody>
          <a:bodyPr/>
          <a:lstStyle>
            <a:lvl1pPr marL="0" indent="0">
              <a:buNone/>
              <a:defRPr/>
            </a:lvl1pPr>
          </a:lstStyle>
          <a:p>
            <a:r>
              <a:rPr lang="en-US" dirty="0"/>
              <a:t>Picture</a:t>
            </a:r>
          </a:p>
        </p:txBody>
      </p:sp>
      <p:sp>
        <p:nvSpPr>
          <p:cNvPr id="41" name="TextBox 40">
            <a:extLst>
              <a:ext uri="{FF2B5EF4-FFF2-40B4-BE49-F238E27FC236}">
                <a16:creationId xmlns:a16="http://schemas.microsoft.com/office/drawing/2014/main" id="{3CF1DF8C-2122-4815-ADE9-E93BED303CD0}"/>
              </a:ext>
            </a:extLst>
          </p:cNvPr>
          <p:cNvSpPr txBox="1"/>
          <p:nvPr userDrawn="1"/>
        </p:nvSpPr>
        <p:spPr>
          <a:xfrm>
            <a:off x="-54998" y="5843628"/>
            <a:ext cx="438519" cy="353943"/>
          </a:xfrm>
          <a:prstGeom prst="rect">
            <a:avLst/>
          </a:prstGeom>
          <a:noFill/>
        </p:spPr>
        <p:txBody>
          <a:bodyPr wrap="square" tIns="0" rtlCol="0">
            <a:spAutoFit/>
          </a:bodyPr>
          <a:lstStyle/>
          <a:p>
            <a:pPr algn="r"/>
            <a:r>
              <a:rPr lang="en-US" sz="2000" dirty="0"/>
              <a:t>8</a:t>
            </a:r>
          </a:p>
        </p:txBody>
      </p:sp>
      <p:sp>
        <p:nvSpPr>
          <p:cNvPr id="43" name="Picture Placeholder 9">
            <a:extLst>
              <a:ext uri="{FF2B5EF4-FFF2-40B4-BE49-F238E27FC236}">
                <a16:creationId xmlns:a16="http://schemas.microsoft.com/office/drawing/2014/main" id="{117A50C3-71E7-4B04-9731-A42842DA4C67}"/>
              </a:ext>
            </a:extLst>
          </p:cNvPr>
          <p:cNvSpPr>
            <a:spLocks noGrp="1"/>
          </p:cNvSpPr>
          <p:nvPr>
            <p:ph type="pic" sz="quarter" idx="23" hasCustomPrompt="1"/>
          </p:nvPr>
        </p:nvSpPr>
        <p:spPr>
          <a:xfrm>
            <a:off x="3551561" y="5525336"/>
            <a:ext cx="2924229" cy="1928035"/>
          </a:xfrm>
        </p:spPr>
        <p:txBody>
          <a:bodyPr/>
          <a:lstStyle>
            <a:lvl1pPr marL="0" indent="0">
              <a:buNone/>
              <a:defRPr/>
            </a:lvl1pPr>
          </a:lstStyle>
          <a:p>
            <a:r>
              <a:rPr lang="en-US" dirty="0"/>
              <a:t>Picture</a:t>
            </a:r>
          </a:p>
        </p:txBody>
      </p:sp>
      <p:sp>
        <p:nvSpPr>
          <p:cNvPr id="44" name="TextBox 43">
            <a:extLst>
              <a:ext uri="{FF2B5EF4-FFF2-40B4-BE49-F238E27FC236}">
                <a16:creationId xmlns:a16="http://schemas.microsoft.com/office/drawing/2014/main" id="{A0B3C345-ABA0-4786-9670-30BEF6D232A9}"/>
              </a:ext>
            </a:extLst>
          </p:cNvPr>
          <p:cNvSpPr txBox="1"/>
          <p:nvPr userDrawn="1"/>
        </p:nvSpPr>
        <p:spPr>
          <a:xfrm>
            <a:off x="3184769" y="5812789"/>
            <a:ext cx="438519" cy="353943"/>
          </a:xfrm>
          <a:prstGeom prst="rect">
            <a:avLst/>
          </a:prstGeom>
          <a:noFill/>
        </p:spPr>
        <p:txBody>
          <a:bodyPr wrap="square" tIns="0" rtlCol="0">
            <a:spAutoFit/>
          </a:bodyPr>
          <a:lstStyle/>
          <a:p>
            <a:pPr algn="r"/>
            <a:r>
              <a:rPr lang="en-US" sz="2000" dirty="0"/>
              <a:t>9</a:t>
            </a:r>
          </a:p>
        </p:txBody>
      </p:sp>
      <p:sp>
        <p:nvSpPr>
          <p:cNvPr id="46" name="Picture Placeholder 9">
            <a:extLst>
              <a:ext uri="{FF2B5EF4-FFF2-40B4-BE49-F238E27FC236}">
                <a16:creationId xmlns:a16="http://schemas.microsoft.com/office/drawing/2014/main" id="{ED94756B-2D66-485F-9B93-1826ABF4920C}"/>
              </a:ext>
            </a:extLst>
          </p:cNvPr>
          <p:cNvSpPr>
            <a:spLocks noGrp="1"/>
          </p:cNvSpPr>
          <p:nvPr>
            <p:ph type="pic" sz="quarter" idx="24" hasCustomPrompt="1"/>
          </p:nvPr>
        </p:nvSpPr>
        <p:spPr>
          <a:xfrm>
            <a:off x="6771461" y="5537251"/>
            <a:ext cx="2924229" cy="1928035"/>
          </a:xfrm>
        </p:spPr>
        <p:txBody>
          <a:bodyPr/>
          <a:lstStyle>
            <a:lvl1pPr marL="0" indent="0">
              <a:buNone/>
              <a:defRPr/>
            </a:lvl1pPr>
          </a:lstStyle>
          <a:p>
            <a:r>
              <a:rPr lang="en-US" dirty="0"/>
              <a:t>Picture</a:t>
            </a:r>
          </a:p>
        </p:txBody>
      </p:sp>
      <p:sp>
        <p:nvSpPr>
          <p:cNvPr id="47" name="TextBox 46">
            <a:extLst>
              <a:ext uri="{FF2B5EF4-FFF2-40B4-BE49-F238E27FC236}">
                <a16:creationId xmlns:a16="http://schemas.microsoft.com/office/drawing/2014/main" id="{ECCA62BD-0BD3-4B17-BF11-C823E65605DD}"/>
              </a:ext>
            </a:extLst>
          </p:cNvPr>
          <p:cNvSpPr txBox="1"/>
          <p:nvPr userDrawn="1"/>
        </p:nvSpPr>
        <p:spPr>
          <a:xfrm>
            <a:off x="6155211" y="5824703"/>
            <a:ext cx="687978" cy="353943"/>
          </a:xfrm>
          <a:prstGeom prst="rect">
            <a:avLst/>
          </a:prstGeom>
          <a:noFill/>
        </p:spPr>
        <p:txBody>
          <a:bodyPr wrap="square" tIns="0" rtlCol="0">
            <a:spAutoFit/>
          </a:bodyPr>
          <a:lstStyle/>
          <a:p>
            <a:pPr algn="r"/>
            <a:r>
              <a:rPr lang="en-US" sz="2000" dirty="0"/>
              <a:t>10</a:t>
            </a:r>
          </a:p>
        </p:txBody>
      </p:sp>
      <p:sp>
        <p:nvSpPr>
          <p:cNvPr id="49" name="Rectangle 48">
            <a:extLst>
              <a:ext uri="{FF2B5EF4-FFF2-40B4-BE49-F238E27FC236}">
                <a16:creationId xmlns:a16="http://schemas.microsoft.com/office/drawing/2014/main" id="{A76C0A0D-E354-4E8C-B4A0-7ADF75E3E4CD}"/>
              </a:ext>
            </a:extLst>
          </p:cNvPr>
          <p:cNvSpPr/>
          <p:nvPr userDrawn="1"/>
        </p:nvSpPr>
        <p:spPr>
          <a:xfrm>
            <a:off x="278444" y="205722"/>
            <a:ext cx="795320" cy="44279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t" anchorCtr="0"/>
          <a:lstStyle/>
          <a:p>
            <a:pPr algn="ctr"/>
            <a:r>
              <a:rPr lang="en-US" sz="967" dirty="0">
                <a:solidFill>
                  <a:schemeClr val="tx1"/>
                </a:solidFill>
              </a:rPr>
              <a:t>Bonus Box</a:t>
            </a:r>
          </a:p>
        </p:txBody>
      </p:sp>
      <p:sp>
        <p:nvSpPr>
          <p:cNvPr id="50" name="Rectangle 49">
            <a:extLst>
              <a:ext uri="{FF2B5EF4-FFF2-40B4-BE49-F238E27FC236}">
                <a16:creationId xmlns:a16="http://schemas.microsoft.com/office/drawing/2014/main" id="{CD9E2E9B-F128-4255-94C7-AD8428B3318E}"/>
              </a:ext>
            </a:extLst>
          </p:cNvPr>
          <p:cNvSpPr/>
          <p:nvPr userDrawn="1"/>
        </p:nvSpPr>
        <p:spPr>
          <a:xfrm>
            <a:off x="2092188" y="66044"/>
            <a:ext cx="981748" cy="2577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t" anchorCtr="0">
            <a:spAutoFit/>
          </a:bodyPr>
          <a:lstStyle/>
          <a:p>
            <a:pPr algn="l"/>
            <a:r>
              <a:rPr lang="en-US" sz="1075" b="1" dirty="0">
                <a:solidFill>
                  <a:schemeClr val="tx1"/>
                </a:solidFill>
              </a:rPr>
              <a:t>Team Name</a:t>
            </a:r>
          </a:p>
        </p:txBody>
      </p:sp>
      <p:cxnSp>
        <p:nvCxnSpPr>
          <p:cNvPr id="51" name="Straight Connector 50">
            <a:extLst>
              <a:ext uri="{FF2B5EF4-FFF2-40B4-BE49-F238E27FC236}">
                <a16:creationId xmlns:a16="http://schemas.microsoft.com/office/drawing/2014/main" id="{FF37D261-4393-4F26-876A-D325EB3E9AC8}"/>
              </a:ext>
            </a:extLst>
          </p:cNvPr>
          <p:cNvCxnSpPr/>
          <p:nvPr userDrawn="1"/>
        </p:nvCxnSpPr>
        <p:spPr>
          <a:xfrm>
            <a:off x="3074047" y="288189"/>
            <a:ext cx="44680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53" name="Content Placeholder 5">
            <a:extLst>
              <a:ext uri="{FF2B5EF4-FFF2-40B4-BE49-F238E27FC236}">
                <a16:creationId xmlns:a16="http://schemas.microsoft.com/office/drawing/2014/main" id="{B5323DFE-A2D4-4E09-8C1D-AF5396718E3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12205" y="161144"/>
            <a:ext cx="1224580" cy="716464"/>
          </a:xfrm>
          <a:prstGeom prst="rect">
            <a:avLst/>
          </a:prstGeom>
        </p:spPr>
      </p:pic>
    </p:spTree>
    <p:extLst>
      <p:ext uri="{BB962C8B-B14F-4D97-AF65-F5344CB8AC3E}">
        <p14:creationId xmlns:p14="http://schemas.microsoft.com/office/powerpoint/2010/main" val="34099199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p:txBody>
      </p:sp>
    </p:spTree>
    <p:extLst>
      <p:ext uri="{BB962C8B-B14F-4D97-AF65-F5344CB8AC3E}">
        <p14:creationId xmlns:p14="http://schemas.microsoft.com/office/powerpoint/2010/main" val="35924897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uzzle">
    <p:spTree>
      <p:nvGrpSpPr>
        <p:cNvPr id="1" name=""/>
        <p:cNvGrpSpPr/>
        <p:nvPr/>
      </p:nvGrpSpPr>
      <p:grpSpPr>
        <a:xfrm>
          <a:off x="0" y="0"/>
          <a:ext cx="0" cy="0"/>
          <a:chOff x="0" y="0"/>
          <a:chExt cx="0" cy="0"/>
        </a:xfrm>
      </p:grpSpPr>
      <p:pic>
        <p:nvPicPr>
          <p:cNvPr id="7" name="Content Placeholder 5">
            <a:extLst>
              <a:ext uri="{FF2B5EF4-FFF2-40B4-BE49-F238E27FC236}">
                <a16:creationId xmlns:a16="http://schemas.microsoft.com/office/drawing/2014/main" id="{27A3DE90-E1D0-49E4-8E30-81B1095568D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08233" y="371712"/>
            <a:ext cx="1224580" cy="716464"/>
          </a:xfrm>
          <a:prstGeom prst="rect">
            <a:avLst/>
          </a:prstGeom>
        </p:spPr>
      </p:pic>
      <p:sp>
        <p:nvSpPr>
          <p:cNvPr id="8" name="Text Placeholder 7">
            <a:extLst>
              <a:ext uri="{FF2B5EF4-FFF2-40B4-BE49-F238E27FC236}">
                <a16:creationId xmlns:a16="http://schemas.microsoft.com/office/drawing/2014/main" id="{00E4F231-230E-4B1A-B59A-7B1853BC773B}"/>
              </a:ext>
            </a:extLst>
          </p:cNvPr>
          <p:cNvSpPr>
            <a:spLocks noGrp="1"/>
          </p:cNvSpPr>
          <p:nvPr>
            <p:ph type="body" sz="quarter" idx="13" hasCustomPrompt="1"/>
          </p:nvPr>
        </p:nvSpPr>
        <p:spPr>
          <a:xfrm>
            <a:off x="1421569" y="790782"/>
            <a:ext cx="7032743" cy="462386"/>
          </a:xfrm>
        </p:spPr>
        <p:txBody>
          <a:bodyPr>
            <a:noAutofit/>
          </a:bodyPr>
          <a:lstStyle>
            <a:lvl1pPr marL="0" indent="0" algn="ctr">
              <a:buNone/>
              <a:defRPr sz="1200"/>
            </a:lvl1pPr>
            <a:lvl2pPr marL="433695" indent="0" algn="ctr">
              <a:buNone/>
              <a:defRPr/>
            </a:lvl2pPr>
            <a:lvl3pPr marL="867391" indent="0" algn="ctr">
              <a:buNone/>
              <a:defRPr/>
            </a:lvl3pPr>
            <a:lvl4pPr marL="1301086" indent="0" algn="ctr">
              <a:buNone/>
              <a:defRPr/>
            </a:lvl4pPr>
            <a:lvl5pPr marL="1734782" indent="0" algn="ctr">
              <a:buNone/>
              <a:defRPr/>
            </a:lvl5pPr>
          </a:lstStyle>
          <a:p>
            <a:pPr lvl="0"/>
            <a:r>
              <a:rPr lang="en-US" dirty="0"/>
              <a:t>Instructions</a:t>
            </a:r>
          </a:p>
        </p:txBody>
      </p:sp>
      <p:sp>
        <p:nvSpPr>
          <p:cNvPr id="3" name="Title 2">
            <a:extLst>
              <a:ext uri="{FF2B5EF4-FFF2-40B4-BE49-F238E27FC236}">
                <a16:creationId xmlns:a16="http://schemas.microsoft.com/office/drawing/2014/main" id="{0A82ED77-9AEE-4AF4-9225-719E8BF61407}"/>
              </a:ext>
            </a:extLst>
          </p:cNvPr>
          <p:cNvSpPr>
            <a:spLocks noGrp="1"/>
          </p:cNvSpPr>
          <p:nvPr>
            <p:ph type="title"/>
          </p:nvPr>
        </p:nvSpPr>
        <p:spPr>
          <a:xfrm>
            <a:off x="1421569" y="413777"/>
            <a:ext cx="6986664" cy="346586"/>
          </a:xfrm>
        </p:spPr>
        <p:txBody>
          <a:bodyPr>
            <a:noAutofit/>
          </a:bodyPr>
          <a:lstStyle>
            <a:lvl1pPr>
              <a:defRPr sz="2150" u="none">
                <a:solidFill>
                  <a:srgbClr val="000000"/>
                </a:solidFill>
              </a:defRPr>
            </a:lvl1pPr>
          </a:lstStyle>
          <a:p>
            <a:r>
              <a:rPr lang="en-US" dirty="0"/>
              <a:t>Click to edit Master title style</a:t>
            </a:r>
          </a:p>
        </p:txBody>
      </p:sp>
      <p:sp>
        <p:nvSpPr>
          <p:cNvPr id="49" name="Rectangle 48">
            <a:extLst>
              <a:ext uri="{FF2B5EF4-FFF2-40B4-BE49-F238E27FC236}">
                <a16:creationId xmlns:a16="http://schemas.microsoft.com/office/drawing/2014/main" id="{A76C0A0D-E354-4E8C-B4A0-7ADF75E3E4CD}"/>
              </a:ext>
            </a:extLst>
          </p:cNvPr>
          <p:cNvSpPr/>
          <p:nvPr userDrawn="1"/>
        </p:nvSpPr>
        <p:spPr>
          <a:xfrm>
            <a:off x="375321" y="433371"/>
            <a:ext cx="795320" cy="44279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t" anchorCtr="0"/>
          <a:lstStyle/>
          <a:p>
            <a:pPr algn="ctr"/>
            <a:r>
              <a:rPr lang="en-US" sz="967" dirty="0">
                <a:solidFill>
                  <a:schemeClr val="tx1"/>
                </a:solidFill>
              </a:rPr>
              <a:t>Bonus Box</a:t>
            </a:r>
          </a:p>
        </p:txBody>
      </p:sp>
      <p:sp>
        <p:nvSpPr>
          <p:cNvPr id="50" name="Rectangle 49">
            <a:extLst>
              <a:ext uri="{FF2B5EF4-FFF2-40B4-BE49-F238E27FC236}">
                <a16:creationId xmlns:a16="http://schemas.microsoft.com/office/drawing/2014/main" id="{CD9E2E9B-F128-4255-94C7-AD8428B3318E}"/>
              </a:ext>
            </a:extLst>
          </p:cNvPr>
          <p:cNvSpPr/>
          <p:nvPr userDrawn="1"/>
        </p:nvSpPr>
        <p:spPr>
          <a:xfrm>
            <a:off x="2092188" y="66044"/>
            <a:ext cx="981748" cy="2577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t" anchorCtr="0">
            <a:spAutoFit/>
          </a:bodyPr>
          <a:lstStyle/>
          <a:p>
            <a:pPr algn="l"/>
            <a:r>
              <a:rPr lang="en-US" sz="1075" b="1" dirty="0">
                <a:solidFill>
                  <a:schemeClr val="tx1"/>
                </a:solidFill>
              </a:rPr>
              <a:t>Team Name</a:t>
            </a:r>
          </a:p>
        </p:txBody>
      </p:sp>
      <p:cxnSp>
        <p:nvCxnSpPr>
          <p:cNvPr id="51" name="Straight Connector 50">
            <a:extLst>
              <a:ext uri="{FF2B5EF4-FFF2-40B4-BE49-F238E27FC236}">
                <a16:creationId xmlns:a16="http://schemas.microsoft.com/office/drawing/2014/main" id="{FF37D261-4393-4F26-876A-D325EB3E9AC8}"/>
              </a:ext>
            </a:extLst>
          </p:cNvPr>
          <p:cNvCxnSpPr/>
          <p:nvPr userDrawn="1"/>
        </p:nvCxnSpPr>
        <p:spPr>
          <a:xfrm>
            <a:off x="3074047" y="288189"/>
            <a:ext cx="44680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266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usic">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3BE00FF-510E-4F7D-8143-DBF449742E37}"/>
              </a:ext>
            </a:extLst>
          </p:cNvPr>
          <p:cNvGraphicFramePr>
            <a:graphicFrameLocks noGrp="1"/>
          </p:cNvGraphicFramePr>
          <p:nvPr userDrawn="1">
            <p:extLst>
              <p:ext uri="{D42A27DB-BD31-4B8C-83A1-F6EECF244321}">
                <p14:modId xmlns:p14="http://schemas.microsoft.com/office/powerpoint/2010/main" val="3220370885"/>
              </p:ext>
            </p:extLst>
          </p:nvPr>
        </p:nvGraphicFramePr>
        <p:xfrm>
          <a:off x="1" y="652151"/>
          <a:ext cx="9405256" cy="6795500"/>
        </p:xfrm>
        <a:graphic>
          <a:graphicData uri="http://schemas.openxmlformats.org/drawingml/2006/table">
            <a:tbl>
              <a:tblPr firstRow="1" bandRow="1">
                <a:tableStyleId>{5C22544A-7EE6-4342-B048-85BDC9FD1C3A}</a:tableStyleId>
              </a:tblPr>
              <a:tblGrid>
                <a:gridCol w="607724">
                  <a:extLst>
                    <a:ext uri="{9D8B030D-6E8A-4147-A177-3AD203B41FA5}">
                      <a16:colId xmlns:a16="http://schemas.microsoft.com/office/drawing/2014/main" val="899456684"/>
                    </a:ext>
                  </a:extLst>
                </a:gridCol>
                <a:gridCol w="8797532">
                  <a:extLst>
                    <a:ext uri="{9D8B030D-6E8A-4147-A177-3AD203B41FA5}">
                      <a16:colId xmlns:a16="http://schemas.microsoft.com/office/drawing/2014/main" val="1285169186"/>
                    </a:ext>
                  </a:extLst>
                </a:gridCol>
              </a:tblGrid>
              <a:tr h="679550">
                <a:tc>
                  <a:txBody>
                    <a:bodyPr/>
                    <a:lstStyle/>
                    <a:p>
                      <a:pPr algn="r"/>
                      <a:r>
                        <a:rPr lang="en-US" b="0" dirty="0">
                          <a:solidFill>
                            <a:srgbClr val="000000"/>
                          </a:solidFill>
                        </a:rPr>
                        <a:t>1.</a:t>
                      </a:r>
                    </a:p>
                  </a:txBody>
                  <a:tcPr marB="0" anchor="b">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endParaRPr lang="en-US" dirty="0"/>
                    </a:p>
                  </a:txBody>
                  <a:tcPr marB="0" anchor="b">
                    <a:lnL w="12700" cmpd="sng">
                      <a:noFill/>
                    </a:lnL>
                    <a:lnR w="12700" cmpd="sng">
                      <a:noFill/>
                    </a:lnR>
                    <a:lnT w="12700" cmpd="sng">
                      <a:noFill/>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0714232"/>
                  </a:ext>
                </a:extLst>
              </a:tr>
              <a:tr h="679550">
                <a:tc>
                  <a:txBody>
                    <a:bodyPr/>
                    <a:lstStyle/>
                    <a:p>
                      <a:pPr algn="r"/>
                      <a:r>
                        <a:rPr lang="en-US" dirty="0">
                          <a:solidFill>
                            <a:srgbClr val="000000"/>
                          </a:solidFill>
                        </a:rPr>
                        <a:t>2.</a:t>
                      </a:r>
                    </a:p>
                  </a:txBody>
                  <a:tcPr marB="0" anchor="b">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endParaRPr lang="en-US" dirty="0"/>
                    </a:p>
                  </a:txBody>
                  <a:tcPr marB="0" anchor="b">
                    <a:lnL w="12700" cmpd="sng">
                      <a:noFill/>
                    </a:lnL>
                    <a:lnR w="12700" cmpd="sng">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76232031"/>
                  </a:ext>
                </a:extLst>
              </a:tr>
              <a:tr h="679550">
                <a:tc>
                  <a:txBody>
                    <a:bodyPr/>
                    <a:lstStyle/>
                    <a:p>
                      <a:pPr algn="r"/>
                      <a:r>
                        <a:rPr lang="en-US" dirty="0">
                          <a:solidFill>
                            <a:srgbClr val="000000"/>
                          </a:solidFill>
                        </a:rPr>
                        <a:t>3.</a:t>
                      </a:r>
                    </a:p>
                  </a:txBody>
                  <a:tcPr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US" dirty="0"/>
                    </a:p>
                  </a:txBody>
                  <a:tcPr marB="0" anchor="b">
                    <a:lnL w="12700" cmpd="sng">
                      <a:noFill/>
                    </a:lnL>
                    <a:lnR w="12700" cmpd="sng">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6479241"/>
                  </a:ext>
                </a:extLst>
              </a:tr>
              <a:tr h="679550">
                <a:tc>
                  <a:txBody>
                    <a:bodyPr/>
                    <a:lstStyle/>
                    <a:p>
                      <a:pPr algn="r"/>
                      <a:r>
                        <a:rPr lang="en-US" dirty="0">
                          <a:solidFill>
                            <a:srgbClr val="000000"/>
                          </a:solidFill>
                        </a:rPr>
                        <a:t>4.</a:t>
                      </a:r>
                    </a:p>
                  </a:txBody>
                  <a:tcPr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US" dirty="0"/>
                    </a:p>
                  </a:txBody>
                  <a:tcPr marB="0" anchor="b">
                    <a:lnL w="12700" cmpd="sng">
                      <a:noFill/>
                    </a:lnL>
                    <a:lnR w="12700" cmpd="sng">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67028259"/>
                  </a:ext>
                </a:extLst>
              </a:tr>
              <a:tr h="679550">
                <a:tc>
                  <a:txBody>
                    <a:bodyPr/>
                    <a:lstStyle/>
                    <a:p>
                      <a:pPr algn="r"/>
                      <a:r>
                        <a:rPr lang="en-US" dirty="0">
                          <a:solidFill>
                            <a:srgbClr val="000000"/>
                          </a:solidFill>
                        </a:rPr>
                        <a:t>5.</a:t>
                      </a:r>
                    </a:p>
                  </a:txBody>
                  <a:tcPr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US" dirty="0"/>
                    </a:p>
                  </a:txBody>
                  <a:tcPr marB="0" anchor="b">
                    <a:lnL w="12700" cmpd="sng">
                      <a:noFill/>
                    </a:lnL>
                    <a:lnR w="12700" cmpd="sng">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67312812"/>
                  </a:ext>
                </a:extLst>
              </a:tr>
              <a:tr h="679550">
                <a:tc>
                  <a:txBody>
                    <a:bodyPr/>
                    <a:lstStyle/>
                    <a:p>
                      <a:pPr algn="r"/>
                      <a:r>
                        <a:rPr lang="en-US" dirty="0">
                          <a:solidFill>
                            <a:srgbClr val="000000"/>
                          </a:solidFill>
                        </a:rPr>
                        <a:t>6.</a:t>
                      </a:r>
                    </a:p>
                  </a:txBody>
                  <a:tcPr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US" dirty="0"/>
                    </a:p>
                  </a:txBody>
                  <a:tcPr marB="0" anchor="b">
                    <a:lnL w="12700" cmpd="sng">
                      <a:noFill/>
                    </a:lnL>
                    <a:lnR w="12700" cmpd="sng">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17291443"/>
                  </a:ext>
                </a:extLst>
              </a:tr>
              <a:tr h="679550">
                <a:tc>
                  <a:txBody>
                    <a:bodyPr/>
                    <a:lstStyle/>
                    <a:p>
                      <a:pPr algn="r"/>
                      <a:r>
                        <a:rPr lang="en-US" dirty="0">
                          <a:solidFill>
                            <a:srgbClr val="000000"/>
                          </a:solidFill>
                        </a:rPr>
                        <a:t>7.</a:t>
                      </a:r>
                    </a:p>
                  </a:txBody>
                  <a:tcPr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US" dirty="0"/>
                    </a:p>
                  </a:txBody>
                  <a:tcPr marB="0" anchor="b">
                    <a:lnL w="12700" cmpd="sng">
                      <a:noFill/>
                    </a:lnL>
                    <a:lnR w="12700" cmpd="sng">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84791844"/>
                  </a:ext>
                </a:extLst>
              </a:tr>
              <a:tr h="679550">
                <a:tc>
                  <a:txBody>
                    <a:bodyPr/>
                    <a:lstStyle/>
                    <a:p>
                      <a:pPr algn="r"/>
                      <a:r>
                        <a:rPr lang="en-US" dirty="0">
                          <a:solidFill>
                            <a:srgbClr val="000000"/>
                          </a:solidFill>
                        </a:rPr>
                        <a:t>8.</a:t>
                      </a:r>
                    </a:p>
                  </a:txBody>
                  <a:tcPr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US" dirty="0"/>
                    </a:p>
                  </a:txBody>
                  <a:tcPr marB="0" anchor="b">
                    <a:lnL w="12700" cmpd="sng">
                      <a:noFill/>
                    </a:lnL>
                    <a:lnR w="12700" cmpd="sng">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79698970"/>
                  </a:ext>
                </a:extLst>
              </a:tr>
              <a:tr h="679550">
                <a:tc>
                  <a:txBody>
                    <a:bodyPr/>
                    <a:lstStyle/>
                    <a:p>
                      <a:pPr algn="r"/>
                      <a:r>
                        <a:rPr lang="en-US" dirty="0">
                          <a:solidFill>
                            <a:srgbClr val="000000"/>
                          </a:solidFill>
                        </a:rPr>
                        <a:t>9.</a:t>
                      </a:r>
                    </a:p>
                  </a:txBody>
                  <a:tcPr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US" dirty="0"/>
                    </a:p>
                  </a:txBody>
                  <a:tcPr marB="0" anchor="b">
                    <a:lnL w="12700" cmpd="sng">
                      <a:noFill/>
                    </a:lnL>
                    <a:lnR w="12700" cmpd="sng">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0135422"/>
                  </a:ext>
                </a:extLst>
              </a:tr>
              <a:tr h="679550">
                <a:tc>
                  <a:txBody>
                    <a:bodyPr/>
                    <a:lstStyle/>
                    <a:p>
                      <a:pPr algn="r"/>
                      <a:r>
                        <a:rPr lang="en-US" dirty="0">
                          <a:solidFill>
                            <a:srgbClr val="000000"/>
                          </a:solidFill>
                        </a:rPr>
                        <a:t>10.</a:t>
                      </a:r>
                    </a:p>
                  </a:txBody>
                  <a:tcPr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endParaRPr lang="en-US" dirty="0"/>
                    </a:p>
                  </a:txBody>
                  <a:tcPr marB="0" anchor="b">
                    <a:lnL w="12700" cmpd="sng">
                      <a:noFill/>
                    </a:lnL>
                    <a:lnR w="12700" cmpd="sng">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04692546"/>
                  </a:ext>
                </a:extLst>
              </a:tr>
            </a:tbl>
          </a:graphicData>
        </a:graphic>
      </p:graphicFrame>
      <p:sp>
        <p:nvSpPr>
          <p:cNvPr id="6" name="TextBox 5">
            <a:extLst>
              <a:ext uri="{FF2B5EF4-FFF2-40B4-BE49-F238E27FC236}">
                <a16:creationId xmlns:a16="http://schemas.microsoft.com/office/drawing/2014/main" id="{616F5BFF-D7E1-40A6-9260-21522111BDB8}"/>
              </a:ext>
            </a:extLst>
          </p:cNvPr>
          <p:cNvSpPr txBox="1"/>
          <p:nvPr userDrawn="1"/>
        </p:nvSpPr>
        <p:spPr>
          <a:xfrm>
            <a:off x="3331544" y="9625"/>
            <a:ext cx="3166712" cy="307777"/>
          </a:xfrm>
          <a:prstGeom prst="rect">
            <a:avLst/>
          </a:prstGeom>
          <a:noFill/>
        </p:spPr>
        <p:txBody>
          <a:bodyPr wrap="square" rtlCol="0">
            <a:spAutoFit/>
          </a:bodyPr>
          <a:lstStyle/>
          <a:p>
            <a:pPr algn="ctr"/>
            <a:r>
              <a:rPr lang="en-US" sz="1400" b="1" u="sng" kern="1200" dirty="0">
                <a:solidFill>
                  <a:schemeClr val="accent1"/>
                </a:solidFill>
                <a:latin typeface="+mj-lt"/>
                <a:ea typeface="+mj-ea"/>
                <a:cs typeface="+mj-cs"/>
              </a:rPr>
              <a:t>Music Round</a:t>
            </a:r>
          </a:p>
        </p:txBody>
      </p:sp>
      <p:sp>
        <p:nvSpPr>
          <p:cNvPr id="7" name="TextBox 6">
            <a:extLst>
              <a:ext uri="{FF2B5EF4-FFF2-40B4-BE49-F238E27FC236}">
                <a16:creationId xmlns:a16="http://schemas.microsoft.com/office/drawing/2014/main" id="{E973EBA4-EF5B-42DA-A3B4-7B4AC5455F0A}"/>
              </a:ext>
            </a:extLst>
          </p:cNvPr>
          <p:cNvSpPr txBox="1"/>
          <p:nvPr userDrawn="1"/>
        </p:nvSpPr>
        <p:spPr>
          <a:xfrm>
            <a:off x="3779171" y="346277"/>
            <a:ext cx="2259434" cy="276999"/>
          </a:xfrm>
          <a:prstGeom prst="rect">
            <a:avLst/>
          </a:prstGeom>
          <a:noFill/>
        </p:spPr>
        <p:txBody>
          <a:bodyPr wrap="square" rtlCol="0">
            <a:spAutoFit/>
          </a:bodyPr>
          <a:lstStyle/>
          <a:p>
            <a:pPr algn="ctr"/>
            <a:r>
              <a:rPr lang="en-US" sz="1200" i="1" dirty="0"/>
              <a:t>Name of the Song and Artist</a:t>
            </a:r>
          </a:p>
        </p:txBody>
      </p:sp>
    </p:spTree>
    <p:extLst>
      <p:ext uri="{BB962C8B-B14F-4D97-AF65-F5344CB8AC3E}">
        <p14:creationId xmlns:p14="http://schemas.microsoft.com/office/powerpoint/2010/main" val="41974187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onus">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A8747823-AC2C-4DE2-8BDC-826AF04F150D}"/>
              </a:ext>
            </a:extLst>
          </p:cNvPr>
          <p:cNvSpPr>
            <a:spLocks noGrp="1"/>
          </p:cNvSpPr>
          <p:nvPr>
            <p:ph idx="1"/>
          </p:nvPr>
        </p:nvSpPr>
        <p:spPr>
          <a:xfrm>
            <a:off x="0" y="652550"/>
            <a:ext cx="9829800" cy="7119850"/>
          </a:xfrm>
        </p:spPr>
        <p:txBody>
          <a:bodyPr/>
          <a:lstStyle/>
          <a:p>
            <a:pPr lvl="0"/>
            <a:r>
              <a:rPr lang="en-US" dirty="0"/>
              <a:t>Edit Master text styles</a:t>
            </a:r>
          </a:p>
          <a:p>
            <a:pPr lvl="1"/>
            <a:r>
              <a:rPr lang="en-US" dirty="0"/>
              <a:t>Second level</a:t>
            </a:r>
          </a:p>
        </p:txBody>
      </p:sp>
      <p:sp>
        <p:nvSpPr>
          <p:cNvPr id="9" name="TextBox 8">
            <a:extLst>
              <a:ext uri="{FF2B5EF4-FFF2-40B4-BE49-F238E27FC236}">
                <a16:creationId xmlns:a16="http://schemas.microsoft.com/office/drawing/2014/main" id="{B7DCED6E-1E9A-4EB4-8B30-95A2B1D7D79F}"/>
              </a:ext>
            </a:extLst>
          </p:cNvPr>
          <p:cNvSpPr txBox="1"/>
          <p:nvPr userDrawn="1"/>
        </p:nvSpPr>
        <p:spPr>
          <a:xfrm>
            <a:off x="3331544" y="9625"/>
            <a:ext cx="3166712" cy="307777"/>
          </a:xfrm>
          <a:prstGeom prst="rect">
            <a:avLst/>
          </a:prstGeom>
          <a:noFill/>
        </p:spPr>
        <p:txBody>
          <a:bodyPr wrap="square" rtlCol="0">
            <a:spAutoFit/>
          </a:bodyPr>
          <a:lstStyle/>
          <a:p>
            <a:pPr algn="ctr"/>
            <a:r>
              <a:rPr lang="en-US" sz="1400" b="1" u="sng" kern="1200" dirty="0">
                <a:solidFill>
                  <a:schemeClr val="accent1"/>
                </a:solidFill>
                <a:latin typeface="+mj-lt"/>
                <a:ea typeface="+mj-ea"/>
                <a:cs typeface="+mj-cs"/>
              </a:rPr>
              <a:t>Bonus Round</a:t>
            </a:r>
          </a:p>
        </p:txBody>
      </p:sp>
      <p:sp>
        <p:nvSpPr>
          <p:cNvPr id="15" name="TextBox 14">
            <a:extLst>
              <a:ext uri="{FF2B5EF4-FFF2-40B4-BE49-F238E27FC236}">
                <a16:creationId xmlns:a16="http://schemas.microsoft.com/office/drawing/2014/main" id="{2447B103-B9A8-4699-9BA3-0855170285DD}"/>
              </a:ext>
            </a:extLst>
          </p:cNvPr>
          <p:cNvSpPr txBox="1"/>
          <p:nvPr userDrawn="1"/>
        </p:nvSpPr>
        <p:spPr>
          <a:xfrm>
            <a:off x="-12024" y="346277"/>
            <a:ext cx="9841824" cy="276999"/>
          </a:xfrm>
          <a:prstGeom prst="rect">
            <a:avLst/>
          </a:prstGeom>
          <a:noFill/>
        </p:spPr>
        <p:txBody>
          <a:bodyPr wrap="square" rtlCol="0">
            <a:spAutoFit/>
          </a:bodyPr>
          <a:lstStyle/>
          <a:p>
            <a:pPr lvl="0" algn="ctr"/>
            <a:r>
              <a:rPr lang="en-US" sz="1200" dirty="0"/>
              <a:t>(Host Instructions: Tell your teams that all 10 questions will be asked. They are to answer only 5. Each correct answer is worth 50 points.)</a:t>
            </a:r>
          </a:p>
        </p:txBody>
      </p:sp>
    </p:spTree>
    <p:extLst>
      <p:ext uri="{BB962C8B-B14F-4D97-AF65-F5344CB8AC3E}">
        <p14:creationId xmlns:p14="http://schemas.microsoft.com/office/powerpoint/2010/main" val="3879788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0679" y="1937705"/>
            <a:ext cx="8478203" cy="3233102"/>
          </a:xfrm>
        </p:spPr>
        <p:txBody>
          <a:bodyPr anchor="b"/>
          <a:lstStyle>
            <a:lvl1pPr>
              <a:defRPr sz="6450"/>
            </a:lvl1pPr>
          </a:lstStyle>
          <a:p>
            <a:r>
              <a:rPr lang="en-US"/>
              <a:t>Click to edit Master title style</a:t>
            </a:r>
            <a:endParaRPr lang="en-US" dirty="0"/>
          </a:p>
        </p:txBody>
      </p:sp>
      <p:sp>
        <p:nvSpPr>
          <p:cNvPr id="3" name="Text Placeholder 2"/>
          <p:cNvSpPr>
            <a:spLocks noGrp="1"/>
          </p:cNvSpPr>
          <p:nvPr>
            <p:ph type="body" idx="1"/>
          </p:nvPr>
        </p:nvSpPr>
        <p:spPr>
          <a:xfrm>
            <a:off x="670679" y="5201393"/>
            <a:ext cx="8478203" cy="1700212"/>
          </a:xfrm>
        </p:spPr>
        <p:txBody>
          <a:bodyPr/>
          <a:lstStyle>
            <a:lvl1pPr marL="0" indent="0">
              <a:buNone/>
              <a:defRPr sz="2580">
                <a:solidFill>
                  <a:schemeClr val="tx1"/>
                </a:solidFill>
              </a:defRPr>
            </a:lvl1pPr>
            <a:lvl2pPr marL="491490" indent="0">
              <a:buNone/>
              <a:defRPr sz="2150">
                <a:solidFill>
                  <a:schemeClr val="tx1">
                    <a:tint val="75000"/>
                  </a:schemeClr>
                </a:solidFill>
              </a:defRPr>
            </a:lvl2pPr>
            <a:lvl3pPr marL="982980" indent="0">
              <a:buNone/>
              <a:defRPr sz="1935">
                <a:solidFill>
                  <a:schemeClr val="tx1">
                    <a:tint val="75000"/>
                  </a:schemeClr>
                </a:solidFill>
              </a:defRPr>
            </a:lvl3pPr>
            <a:lvl4pPr marL="1474470" indent="0">
              <a:buNone/>
              <a:defRPr sz="1720">
                <a:solidFill>
                  <a:schemeClr val="tx1">
                    <a:tint val="75000"/>
                  </a:schemeClr>
                </a:solidFill>
              </a:defRPr>
            </a:lvl4pPr>
            <a:lvl5pPr marL="1965960" indent="0">
              <a:buNone/>
              <a:defRPr sz="1720">
                <a:solidFill>
                  <a:schemeClr val="tx1">
                    <a:tint val="75000"/>
                  </a:schemeClr>
                </a:solidFill>
              </a:defRPr>
            </a:lvl5pPr>
            <a:lvl6pPr marL="2457450" indent="0">
              <a:buNone/>
              <a:defRPr sz="1720">
                <a:solidFill>
                  <a:schemeClr val="tx1">
                    <a:tint val="75000"/>
                  </a:schemeClr>
                </a:solidFill>
              </a:defRPr>
            </a:lvl6pPr>
            <a:lvl7pPr marL="2948940" indent="0">
              <a:buNone/>
              <a:defRPr sz="1720">
                <a:solidFill>
                  <a:schemeClr val="tx1">
                    <a:tint val="75000"/>
                  </a:schemeClr>
                </a:solidFill>
              </a:defRPr>
            </a:lvl7pPr>
            <a:lvl8pPr marL="3440430" indent="0">
              <a:buNone/>
              <a:defRPr sz="1720">
                <a:solidFill>
                  <a:schemeClr val="tx1">
                    <a:tint val="75000"/>
                  </a:schemeClr>
                </a:solidFill>
              </a:defRPr>
            </a:lvl8pPr>
            <a:lvl9pPr marL="3931920" indent="0">
              <a:buNone/>
              <a:defRPr sz="172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5186052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nswers">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0" y="1131332"/>
            <a:ext cx="4838700" cy="4458758"/>
          </a:xfrm>
          <a:ln>
            <a:solidFill>
              <a:schemeClr val="tx1"/>
            </a:solidFill>
          </a:ln>
        </p:spPr>
        <p:txBody>
          <a:bodyPr/>
          <a:lstStyle/>
          <a:p>
            <a:pPr lvl="0"/>
            <a:r>
              <a:rPr lang="en-US" dirty="0"/>
              <a:t>Edit Master text styles</a:t>
            </a:r>
          </a:p>
          <a:p>
            <a:pPr lvl="1"/>
            <a:r>
              <a:rPr lang="en-US" dirty="0"/>
              <a:t>Second level</a:t>
            </a:r>
          </a:p>
        </p:txBody>
      </p:sp>
      <p:sp>
        <p:nvSpPr>
          <p:cNvPr id="4" name="Content Placeholder 3"/>
          <p:cNvSpPr>
            <a:spLocks noGrp="1"/>
          </p:cNvSpPr>
          <p:nvPr>
            <p:ph sz="half" idx="2"/>
          </p:nvPr>
        </p:nvSpPr>
        <p:spPr>
          <a:xfrm>
            <a:off x="4976336" y="1131332"/>
            <a:ext cx="4838700" cy="4458758"/>
          </a:xfrm>
          <a:ln>
            <a:solidFill>
              <a:schemeClr val="tx1"/>
            </a:solidFill>
          </a:ln>
        </p:spPr>
        <p:txBody>
          <a:bodyPr/>
          <a:lstStyle/>
          <a:p>
            <a:pPr lvl="0"/>
            <a:r>
              <a:rPr lang="en-US" dirty="0"/>
              <a:t>Edit Master text styles</a:t>
            </a:r>
          </a:p>
          <a:p>
            <a:pPr lvl="1"/>
            <a:r>
              <a:rPr lang="en-US" dirty="0"/>
              <a:t>Second level</a:t>
            </a:r>
          </a:p>
        </p:txBody>
      </p:sp>
      <p:sp>
        <p:nvSpPr>
          <p:cNvPr id="8" name="TextBox 7">
            <a:extLst>
              <a:ext uri="{FF2B5EF4-FFF2-40B4-BE49-F238E27FC236}">
                <a16:creationId xmlns:a16="http://schemas.microsoft.com/office/drawing/2014/main" id="{2B322C69-F5D4-4B70-95F9-6755B9FB5F92}"/>
              </a:ext>
            </a:extLst>
          </p:cNvPr>
          <p:cNvSpPr txBox="1"/>
          <p:nvPr userDrawn="1"/>
        </p:nvSpPr>
        <p:spPr>
          <a:xfrm>
            <a:off x="3331544" y="9625"/>
            <a:ext cx="3166712" cy="307777"/>
          </a:xfrm>
          <a:prstGeom prst="rect">
            <a:avLst/>
          </a:prstGeom>
          <a:noFill/>
        </p:spPr>
        <p:txBody>
          <a:bodyPr wrap="square" rtlCol="0">
            <a:spAutoFit/>
          </a:bodyPr>
          <a:lstStyle/>
          <a:p>
            <a:pPr algn="ctr"/>
            <a:r>
              <a:rPr lang="en-US" sz="1400" b="1" u="sng" kern="1200" dirty="0">
                <a:solidFill>
                  <a:schemeClr val="accent1"/>
                </a:solidFill>
                <a:latin typeface="+mj-lt"/>
                <a:ea typeface="+mj-ea"/>
                <a:cs typeface="+mj-cs"/>
              </a:rPr>
              <a:t>Answer Sheet</a:t>
            </a:r>
          </a:p>
        </p:txBody>
      </p:sp>
      <p:sp>
        <p:nvSpPr>
          <p:cNvPr id="9" name="TextBox 8">
            <a:extLst>
              <a:ext uri="{FF2B5EF4-FFF2-40B4-BE49-F238E27FC236}">
                <a16:creationId xmlns:a16="http://schemas.microsoft.com/office/drawing/2014/main" id="{72D7137F-36C7-45EB-88DD-610AB49446E8}"/>
              </a:ext>
            </a:extLst>
          </p:cNvPr>
          <p:cNvSpPr txBox="1"/>
          <p:nvPr userDrawn="1"/>
        </p:nvSpPr>
        <p:spPr>
          <a:xfrm>
            <a:off x="0" y="762000"/>
            <a:ext cx="4838700" cy="369332"/>
          </a:xfrm>
          <a:prstGeom prst="rect">
            <a:avLst/>
          </a:prstGeom>
          <a:noFill/>
        </p:spPr>
        <p:txBody>
          <a:bodyPr wrap="square" rtlCol="0">
            <a:spAutoFit/>
          </a:bodyPr>
          <a:lstStyle/>
          <a:p>
            <a:r>
              <a:rPr lang="en-US" dirty="0"/>
              <a:t>Picture Trivia Answers</a:t>
            </a:r>
          </a:p>
        </p:txBody>
      </p:sp>
      <p:sp>
        <p:nvSpPr>
          <p:cNvPr id="10" name="TextBox 9">
            <a:extLst>
              <a:ext uri="{FF2B5EF4-FFF2-40B4-BE49-F238E27FC236}">
                <a16:creationId xmlns:a16="http://schemas.microsoft.com/office/drawing/2014/main" id="{2F757DCD-E157-446F-B706-A838B66CF448}"/>
              </a:ext>
            </a:extLst>
          </p:cNvPr>
          <p:cNvSpPr txBox="1"/>
          <p:nvPr userDrawn="1"/>
        </p:nvSpPr>
        <p:spPr>
          <a:xfrm>
            <a:off x="4976336" y="762000"/>
            <a:ext cx="4838700" cy="369332"/>
          </a:xfrm>
          <a:prstGeom prst="rect">
            <a:avLst/>
          </a:prstGeom>
          <a:noFill/>
        </p:spPr>
        <p:txBody>
          <a:bodyPr wrap="square" rtlCol="0">
            <a:spAutoFit/>
          </a:bodyPr>
          <a:lstStyle/>
          <a:p>
            <a:r>
              <a:rPr lang="en-US" dirty="0"/>
              <a:t>Puzzle Trivia Answers</a:t>
            </a:r>
          </a:p>
        </p:txBody>
      </p:sp>
    </p:spTree>
    <p:extLst>
      <p:ext uri="{BB962C8B-B14F-4D97-AF65-F5344CB8AC3E}">
        <p14:creationId xmlns:p14="http://schemas.microsoft.com/office/powerpoint/2010/main" val="24179561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77079" y="413810"/>
            <a:ext cx="8478203" cy="1502305"/>
          </a:xfrm>
        </p:spPr>
        <p:txBody>
          <a:bodyPr/>
          <a:lstStyle/>
          <a:p>
            <a:r>
              <a:rPr lang="en-US"/>
              <a:t>Click to edit Master title style</a:t>
            </a:r>
            <a:endParaRPr lang="en-US" dirty="0"/>
          </a:p>
        </p:txBody>
      </p:sp>
      <p:sp>
        <p:nvSpPr>
          <p:cNvPr id="3" name="Text Placeholder 2"/>
          <p:cNvSpPr>
            <a:spLocks noGrp="1"/>
          </p:cNvSpPr>
          <p:nvPr>
            <p:ph type="body" idx="1"/>
          </p:nvPr>
        </p:nvSpPr>
        <p:spPr>
          <a:xfrm>
            <a:off x="677080" y="1905318"/>
            <a:ext cx="4158466" cy="933767"/>
          </a:xfrm>
        </p:spPr>
        <p:txBody>
          <a:bodyPr anchor="b"/>
          <a:lstStyle>
            <a:lvl1pPr marL="0" indent="0">
              <a:buNone/>
              <a:defRPr sz="2580" b="1"/>
            </a:lvl1pPr>
            <a:lvl2pPr marL="491490" indent="0">
              <a:buNone/>
              <a:defRPr sz="2150" b="1"/>
            </a:lvl2pPr>
            <a:lvl3pPr marL="982980" indent="0">
              <a:buNone/>
              <a:defRPr sz="1935" b="1"/>
            </a:lvl3pPr>
            <a:lvl4pPr marL="1474470" indent="0">
              <a:buNone/>
              <a:defRPr sz="1720" b="1"/>
            </a:lvl4pPr>
            <a:lvl5pPr marL="1965960" indent="0">
              <a:buNone/>
              <a:defRPr sz="1720" b="1"/>
            </a:lvl5pPr>
            <a:lvl6pPr marL="2457450" indent="0">
              <a:buNone/>
              <a:defRPr sz="1720" b="1"/>
            </a:lvl6pPr>
            <a:lvl7pPr marL="2948940" indent="0">
              <a:buNone/>
              <a:defRPr sz="1720" b="1"/>
            </a:lvl7pPr>
            <a:lvl8pPr marL="3440430" indent="0">
              <a:buNone/>
              <a:defRPr sz="1720" b="1"/>
            </a:lvl8pPr>
            <a:lvl9pPr marL="3931920" indent="0">
              <a:buNone/>
              <a:defRPr sz="1720" b="1"/>
            </a:lvl9pPr>
          </a:lstStyle>
          <a:p>
            <a:pPr lvl="0"/>
            <a:r>
              <a:rPr lang="en-US"/>
              <a:t>Edit Master text styles</a:t>
            </a:r>
          </a:p>
        </p:txBody>
      </p:sp>
      <p:sp>
        <p:nvSpPr>
          <p:cNvPr id="4" name="Content Placeholder 3"/>
          <p:cNvSpPr>
            <a:spLocks noGrp="1"/>
          </p:cNvSpPr>
          <p:nvPr>
            <p:ph sz="half" idx="2"/>
          </p:nvPr>
        </p:nvSpPr>
        <p:spPr>
          <a:xfrm>
            <a:off x="677080" y="2839085"/>
            <a:ext cx="4158466" cy="41758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976337" y="1905318"/>
            <a:ext cx="4178945" cy="933767"/>
          </a:xfrm>
        </p:spPr>
        <p:txBody>
          <a:bodyPr anchor="b"/>
          <a:lstStyle>
            <a:lvl1pPr marL="0" indent="0">
              <a:buNone/>
              <a:defRPr sz="2580" b="1"/>
            </a:lvl1pPr>
            <a:lvl2pPr marL="491490" indent="0">
              <a:buNone/>
              <a:defRPr sz="2150" b="1"/>
            </a:lvl2pPr>
            <a:lvl3pPr marL="982980" indent="0">
              <a:buNone/>
              <a:defRPr sz="1935" b="1"/>
            </a:lvl3pPr>
            <a:lvl4pPr marL="1474470" indent="0">
              <a:buNone/>
              <a:defRPr sz="1720" b="1"/>
            </a:lvl4pPr>
            <a:lvl5pPr marL="1965960" indent="0">
              <a:buNone/>
              <a:defRPr sz="1720" b="1"/>
            </a:lvl5pPr>
            <a:lvl6pPr marL="2457450" indent="0">
              <a:buNone/>
              <a:defRPr sz="1720" b="1"/>
            </a:lvl6pPr>
            <a:lvl7pPr marL="2948940" indent="0">
              <a:buNone/>
              <a:defRPr sz="1720" b="1"/>
            </a:lvl7pPr>
            <a:lvl8pPr marL="3440430" indent="0">
              <a:buNone/>
              <a:defRPr sz="1720" b="1"/>
            </a:lvl8pPr>
            <a:lvl9pPr marL="3931920" indent="0">
              <a:buNone/>
              <a:defRPr sz="1720" b="1"/>
            </a:lvl9pPr>
          </a:lstStyle>
          <a:p>
            <a:pPr lvl="0"/>
            <a:r>
              <a:rPr lang="en-US"/>
              <a:t>Edit Master text styles</a:t>
            </a:r>
          </a:p>
        </p:txBody>
      </p:sp>
      <p:sp>
        <p:nvSpPr>
          <p:cNvPr id="6" name="Content Placeholder 5"/>
          <p:cNvSpPr>
            <a:spLocks noGrp="1"/>
          </p:cNvSpPr>
          <p:nvPr>
            <p:ph sz="quarter" idx="4"/>
          </p:nvPr>
        </p:nvSpPr>
        <p:spPr>
          <a:xfrm>
            <a:off x="4976337" y="2839085"/>
            <a:ext cx="4178945" cy="41758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75799" y="7203865"/>
            <a:ext cx="2211705" cy="413808"/>
          </a:xfrm>
          <a:prstGeom prst="rect">
            <a:avLst/>
          </a:prstGeom>
        </p:spPr>
        <p:txBody>
          <a:bodyPr/>
          <a:lstStyle/>
          <a:p>
            <a:fld id="{C2324A61-6033-4C12-AE2A-A81123E17395}" type="datetimeFigureOut">
              <a:rPr lang="en-US" smtClean="0"/>
              <a:t>3/14/2024</a:t>
            </a:fld>
            <a:endParaRPr lang="en-US"/>
          </a:p>
        </p:txBody>
      </p:sp>
      <p:sp>
        <p:nvSpPr>
          <p:cNvPr id="8" name="Footer Placeholder 7"/>
          <p:cNvSpPr>
            <a:spLocks noGrp="1"/>
          </p:cNvSpPr>
          <p:nvPr>
            <p:ph type="ftr" sz="quarter" idx="11"/>
          </p:nvPr>
        </p:nvSpPr>
        <p:spPr>
          <a:xfrm>
            <a:off x="3256121" y="7203865"/>
            <a:ext cx="3317558" cy="413808"/>
          </a:xfrm>
          <a:prstGeom prst="rect">
            <a:avLst/>
          </a:prstGeom>
        </p:spPr>
        <p:txBody>
          <a:bodyPr/>
          <a:lstStyle/>
          <a:p>
            <a:endParaRPr lang="en-US"/>
          </a:p>
        </p:txBody>
      </p:sp>
      <p:sp>
        <p:nvSpPr>
          <p:cNvPr id="9" name="Slide Number Placeholder 8"/>
          <p:cNvSpPr>
            <a:spLocks noGrp="1"/>
          </p:cNvSpPr>
          <p:nvPr>
            <p:ph type="sldNum" sz="quarter" idx="12"/>
          </p:nvPr>
        </p:nvSpPr>
        <p:spPr>
          <a:xfrm>
            <a:off x="6942296" y="7203865"/>
            <a:ext cx="2211705" cy="413808"/>
          </a:xfrm>
          <a:prstGeom prst="rect">
            <a:avLst/>
          </a:prstGeom>
        </p:spPr>
        <p:txBody>
          <a:bodyPr/>
          <a:lstStyle/>
          <a:p>
            <a:fld id="{F6C5C1BA-65EC-452F-8857-B7A260448BD7}" type="slidenum">
              <a:rPr lang="en-US" smtClean="0"/>
              <a:t>‹#›</a:t>
            </a:fld>
            <a:endParaRPr lang="en-US"/>
          </a:p>
        </p:txBody>
      </p:sp>
    </p:spTree>
    <p:extLst>
      <p:ext uri="{BB962C8B-B14F-4D97-AF65-F5344CB8AC3E}">
        <p14:creationId xmlns:p14="http://schemas.microsoft.com/office/powerpoint/2010/main" val="1587036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675799" y="7203865"/>
            <a:ext cx="2211705" cy="413808"/>
          </a:xfrm>
          <a:prstGeom prst="rect">
            <a:avLst/>
          </a:prstGeom>
        </p:spPr>
        <p:txBody>
          <a:bodyPr/>
          <a:lstStyle/>
          <a:p>
            <a:fld id="{C2324A61-6033-4C12-AE2A-A81123E17395}" type="datetimeFigureOut">
              <a:rPr lang="en-US" smtClean="0"/>
              <a:t>3/14/2024</a:t>
            </a:fld>
            <a:endParaRPr lang="en-US"/>
          </a:p>
        </p:txBody>
      </p:sp>
      <p:sp>
        <p:nvSpPr>
          <p:cNvPr id="4" name="Footer Placeholder 3"/>
          <p:cNvSpPr>
            <a:spLocks noGrp="1"/>
          </p:cNvSpPr>
          <p:nvPr>
            <p:ph type="ftr" sz="quarter" idx="11"/>
          </p:nvPr>
        </p:nvSpPr>
        <p:spPr>
          <a:xfrm>
            <a:off x="3256121" y="7203865"/>
            <a:ext cx="3317558" cy="413808"/>
          </a:xfrm>
          <a:prstGeom prst="rect">
            <a:avLst/>
          </a:prstGeom>
        </p:spPr>
        <p:txBody>
          <a:bodyPr/>
          <a:lstStyle/>
          <a:p>
            <a:endParaRPr lang="en-US"/>
          </a:p>
        </p:txBody>
      </p:sp>
      <p:sp>
        <p:nvSpPr>
          <p:cNvPr id="5" name="Slide Number Placeholder 4"/>
          <p:cNvSpPr>
            <a:spLocks noGrp="1"/>
          </p:cNvSpPr>
          <p:nvPr>
            <p:ph type="sldNum" sz="quarter" idx="12"/>
          </p:nvPr>
        </p:nvSpPr>
        <p:spPr>
          <a:xfrm>
            <a:off x="6942296" y="7203865"/>
            <a:ext cx="2211705" cy="413808"/>
          </a:xfrm>
          <a:prstGeom prst="rect">
            <a:avLst/>
          </a:prstGeom>
        </p:spPr>
        <p:txBody>
          <a:bodyPr/>
          <a:lstStyle/>
          <a:p>
            <a:fld id="{F6C5C1BA-65EC-452F-8857-B7A260448BD7}" type="slidenum">
              <a:rPr lang="en-US" smtClean="0"/>
              <a:t>‹#›</a:t>
            </a:fld>
            <a:endParaRPr lang="en-US"/>
          </a:p>
        </p:txBody>
      </p:sp>
    </p:spTree>
    <p:extLst>
      <p:ext uri="{BB962C8B-B14F-4D97-AF65-F5344CB8AC3E}">
        <p14:creationId xmlns:p14="http://schemas.microsoft.com/office/powerpoint/2010/main" val="958896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 y="0"/>
            <a:ext cx="9829800" cy="34658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 y="346586"/>
            <a:ext cx="9829800" cy="7425814"/>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p:txBody>
      </p:sp>
    </p:spTree>
    <p:extLst>
      <p:ext uri="{BB962C8B-B14F-4D97-AF65-F5344CB8AC3E}">
        <p14:creationId xmlns:p14="http://schemas.microsoft.com/office/powerpoint/2010/main" val="892599570"/>
      </p:ext>
    </p:extLst>
  </p:cSld>
  <p:clrMap bg1="lt1" tx1="dk1" bg2="lt2" tx2="dk2" accent1="accent1" accent2="accent2" accent3="accent3" accent4="accent4" accent5="accent5" accent6="accent6" hlink="hlink" folHlink="folHlink"/>
  <p:sldLayoutIdLst>
    <p:sldLayoutId id="2147483690" r:id="rId1"/>
    <p:sldLayoutId id="2147483676" r:id="rId2"/>
    <p:sldLayoutId id="2147483691" r:id="rId3"/>
    <p:sldLayoutId id="2147483689" r:id="rId4"/>
    <p:sldLayoutId id="2147483688"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92" r:id="rId15"/>
    <p:sldLayoutId id="2147483693" r:id="rId16"/>
  </p:sldLayoutIdLst>
  <p:txStyles>
    <p:titleStyle>
      <a:lvl1pPr algn="ctr" defTabSz="982980" rtl="0" eaLnBrk="1" latinLnBrk="0" hangingPunct="1">
        <a:lnSpc>
          <a:spcPct val="90000"/>
        </a:lnSpc>
        <a:spcBef>
          <a:spcPct val="0"/>
        </a:spcBef>
        <a:buNone/>
        <a:defRPr sz="1400" b="1" u="sng" kern="1200">
          <a:solidFill>
            <a:schemeClr val="accent1"/>
          </a:solidFill>
          <a:latin typeface="+mj-lt"/>
          <a:ea typeface="+mj-ea"/>
          <a:cs typeface="+mj-cs"/>
        </a:defRPr>
      </a:lvl1pPr>
    </p:titleStyle>
    <p:bodyStyle>
      <a:lvl1pPr marL="288925" indent="-288925" algn="l" defTabSz="982980" rtl="0" eaLnBrk="1" latinLnBrk="0" hangingPunct="1">
        <a:lnSpc>
          <a:spcPct val="90000"/>
        </a:lnSpc>
        <a:spcBef>
          <a:spcPts val="1200"/>
        </a:spcBef>
        <a:buFont typeface="+mj-lt"/>
        <a:buAutoNum type="arabicPeriod"/>
        <a:defRPr sz="1400" kern="1200">
          <a:solidFill>
            <a:schemeClr val="tx1"/>
          </a:solidFill>
          <a:latin typeface="+mn-lt"/>
          <a:ea typeface="+mn-ea"/>
          <a:cs typeface="+mn-cs"/>
        </a:defRPr>
      </a:lvl1pPr>
      <a:lvl2pPr marL="288925" indent="0" algn="l" defTabSz="982980" rtl="0" eaLnBrk="1" latinLnBrk="0" hangingPunct="1">
        <a:lnSpc>
          <a:spcPct val="90000"/>
        </a:lnSpc>
        <a:spcBef>
          <a:spcPts val="538"/>
        </a:spcBef>
        <a:buFont typeface="Arial" panose="020B0604020202020204" pitchFamily="34" charset="0"/>
        <a:buNone/>
        <a:defRPr sz="1400" b="1" kern="1200">
          <a:solidFill>
            <a:schemeClr val="tx1"/>
          </a:solidFill>
          <a:latin typeface="+mn-lt"/>
          <a:ea typeface="+mn-ea"/>
          <a:cs typeface="+mn-cs"/>
        </a:defRPr>
      </a:lvl2pPr>
      <a:lvl3pPr marL="1228725" indent="-245745" algn="l" defTabSz="982980" rtl="0" eaLnBrk="1" latinLnBrk="0" hangingPunct="1">
        <a:lnSpc>
          <a:spcPct val="90000"/>
        </a:lnSpc>
        <a:spcBef>
          <a:spcPts val="538"/>
        </a:spcBef>
        <a:buFont typeface="Arial" panose="020B0604020202020204" pitchFamily="34" charset="0"/>
        <a:buChar char="•"/>
        <a:defRPr sz="2150" kern="1200">
          <a:solidFill>
            <a:schemeClr val="tx1"/>
          </a:solidFill>
          <a:latin typeface="+mn-lt"/>
          <a:ea typeface="+mn-ea"/>
          <a:cs typeface="+mn-cs"/>
        </a:defRPr>
      </a:lvl3pPr>
      <a:lvl4pPr marL="1720215" indent="-245745" algn="l" defTabSz="982980" rtl="0" eaLnBrk="1" latinLnBrk="0" hangingPunct="1">
        <a:lnSpc>
          <a:spcPct val="90000"/>
        </a:lnSpc>
        <a:spcBef>
          <a:spcPts val="538"/>
        </a:spcBef>
        <a:buFont typeface="Arial" panose="020B0604020202020204" pitchFamily="34" charset="0"/>
        <a:buChar char="•"/>
        <a:defRPr sz="1935" kern="1200">
          <a:solidFill>
            <a:schemeClr val="tx1"/>
          </a:solidFill>
          <a:latin typeface="+mn-lt"/>
          <a:ea typeface="+mn-ea"/>
          <a:cs typeface="+mn-cs"/>
        </a:defRPr>
      </a:lvl4pPr>
      <a:lvl5pPr marL="2211705" indent="-245745" algn="l" defTabSz="982980" rtl="0" eaLnBrk="1" latinLnBrk="0" hangingPunct="1">
        <a:lnSpc>
          <a:spcPct val="90000"/>
        </a:lnSpc>
        <a:spcBef>
          <a:spcPts val="538"/>
        </a:spcBef>
        <a:buFont typeface="Arial" panose="020B0604020202020204" pitchFamily="34" charset="0"/>
        <a:buChar char="•"/>
        <a:defRPr sz="1935" kern="1200">
          <a:solidFill>
            <a:schemeClr val="tx1"/>
          </a:solidFill>
          <a:latin typeface="+mn-lt"/>
          <a:ea typeface="+mn-ea"/>
          <a:cs typeface="+mn-cs"/>
        </a:defRPr>
      </a:lvl5pPr>
      <a:lvl6pPr marL="2703195" indent="-245745" algn="l" defTabSz="982980" rtl="0" eaLnBrk="1" latinLnBrk="0" hangingPunct="1">
        <a:lnSpc>
          <a:spcPct val="90000"/>
        </a:lnSpc>
        <a:spcBef>
          <a:spcPts val="538"/>
        </a:spcBef>
        <a:buFont typeface="Arial" panose="020B0604020202020204" pitchFamily="34" charset="0"/>
        <a:buChar char="•"/>
        <a:defRPr sz="1935" kern="1200">
          <a:solidFill>
            <a:schemeClr val="tx1"/>
          </a:solidFill>
          <a:latin typeface="+mn-lt"/>
          <a:ea typeface="+mn-ea"/>
          <a:cs typeface="+mn-cs"/>
        </a:defRPr>
      </a:lvl6pPr>
      <a:lvl7pPr marL="3194685" indent="-245745" algn="l" defTabSz="982980" rtl="0" eaLnBrk="1" latinLnBrk="0" hangingPunct="1">
        <a:lnSpc>
          <a:spcPct val="90000"/>
        </a:lnSpc>
        <a:spcBef>
          <a:spcPts val="538"/>
        </a:spcBef>
        <a:buFont typeface="Arial" panose="020B0604020202020204" pitchFamily="34" charset="0"/>
        <a:buChar char="•"/>
        <a:defRPr sz="1935" kern="1200">
          <a:solidFill>
            <a:schemeClr val="tx1"/>
          </a:solidFill>
          <a:latin typeface="+mn-lt"/>
          <a:ea typeface="+mn-ea"/>
          <a:cs typeface="+mn-cs"/>
        </a:defRPr>
      </a:lvl7pPr>
      <a:lvl8pPr marL="3686175" indent="-245745" algn="l" defTabSz="982980" rtl="0" eaLnBrk="1" latinLnBrk="0" hangingPunct="1">
        <a:lnSpc>
          <a:spcPct val="90000"/>
        </a:lnSpc>
        <a:spcBef>
          <a:spcPts val="538"/>
        </a:spcBef>
        <a:buFont typeface="Arial" panose="020B0604020202020204" pitchFamily="34" charset="0"/>
        <a:buChar char="•"/>
        <a:defRPr sz="1935" kern="1200">
          <a:solidFill>
            <a:schemeClr val="tx1"/>
          </a:solidFill>
          <a:latin typeface="+mn-lt"/>
          <a:ea typeface="+mn-ea"/>
          <a:cs typeface="+mn-cs"/>
        </a:defRPr>
      </a:lvl8pPr>
      <a:lvl9pPr marL="4177665" indent="-245745" algn="l" defTabSz="982980" rtl="0" eaLnBrk="1" latinLnBrk="0" hangingPunct="1">
        <a:lnSpc>
          <a:spcPct val="90000"/>
        </a:lnSpc>
        <a:spcBef>
          <a:spcPts val="538"/>
        </a:spcBef>
        <a:buFont typeface="Arial" panose="020B0604020202020204" pitchFamily="34" charset="0"/>
        <a:buChar char="•"/>
        <a:defRPr sz="1935" kern="1200">
          <a:solidFill>
            <a:schemeClr val="tx1"/>
          </a:solidFill>
          <a:latin typeface="+mn-lt"/>
          <a:ea typeface="+mn-ea"/>
          <a:cs typeface="+mn-cs"/>
        </a:defRPr>
      </a:lvl9pPr>
    </p:bodyStyle>
    <p:otherStyle>
      <a:defPPr>
        <a:defRPr lang="en-US"/>
      </a:defPPr>
      <a:lvl1pPr marL="0" algn="l" defTabSz="982980" rtl="0" eaLnBrk="1" latinLnBrk="0" hangingPunct="1">
        <a:defRPr sz="1935" kern="1200">
          <a:solidFill>
            <a:schemeClr val="tx1"/>
          </a:solidFill>
          <a:latin typeface="+mn-lt"/>
          <a:ea typeface="+mn-ea"/>
          <a:cs typeface="+mn-cs"/>
        </a:defRPr>
      </a:lvl1pPr>
      <a:lvl2pPr marL="491490" algn="l" defTabSz="982980" rtl="0" eaLnBrk="1" latinLnBrk="0" hangingPunct="1">
        <a:defRPr sz="1935" kern="1200">
          <a:solidFill>
            <a:schemeClr val="tx1"/>
          </a:solidFill>
          <a:latin typeface="+mn-lt"/>
          <a:ea typeface="+mn-ea"/>
          <a:cs typeface="+mn-cs"/>
        </a:defRPr>
      </a:lvl2pPr>
      <a:lvl3pPr marL="982980" algn="l" defTabSz="982980" rtl="0" eaLnBrk="1" latinLnBrk="0" hangingPunct="1">
        <a:defRPr sz="1935" kern="1200">
          <a:solidFill>
            <a:schemeClr val="tx1"/>
          </a:solidFill>
          <a:latin typeface="+mn-lt"/>
          <a:ea typeface="+mn-ea"/>
          <a:cs typeface="+mn-cs"/>
        </a:defRPr>
      </a:lvl3pPr>
      <a:lvl4pPr marL="1474470" algn="l" defTabSz="982980" rtl="0" eaLnBrk="1" latinLnBrk="0" hangingPunct="1">
        <a:defRPr sz="1935" kern="1200">
          <a:solidFill>
            <a:schemeClr val="tx1"/>
          </a:solidFill>
          <a:latin typeface="+mn-lt"/>
          <a:ea typeface="+mn-ea"/>
          <a:cs typeface="+mn-cs"/>
        </a:defRPr>
      </a:lvl4pPr>
      <a:lvl5pPr marL="1965960" algn="l" defTabSz="982980" rtl="0" eaLnBrk="1" latinLnBrk="0" hangingPunct="1">
        <a:defRPr sz="1935" kern="1200">
          <a:solidFill>
            <a:schemeClr val="tx1"/>
          </a:solidFill>
          <a:latin typeface="+mn-lt"/>
          <a:ea typeface="+mn-ea"/>
          <a:cs typeface="+mn-cs"/>
        </a:defRPr>
      </a:lvl5pPr>
      <a:lvl6pPr marL="2457450" algn="l" defTabSz="982980" rtl="0" eaLnBrk="1" latinLnBrk="0" hangingPunct="1">
        <a:defRPr sz="1935" kern="1200">
          <a:solidFill>
            <a:schemeClr val="tx1"/>
          </a:solidFill>
          <a:latin typeface="+mn-lt"/>
          <a:ea typeface="+mn-ea"/>
          <a:cs typeface="+mn-cs"/>
        </a:defRPr>
      </a:lvl6pPr>
      <a:lvl7pPr marL="2948940" algn="l" defTabSz="982980" rtl="0" eaLnBrk="1" latinLnBrk="0" hangingPunct="1">
        <a:defRPr sz="1935" kern="1200">
          <a:solidFill>
            <a:schemeClr val="tx1"/>
          </a:solidFill>
          <a:latin typeface="+mn-lt"/>
          <a:ea typeface="+mn-ea"/>
          <a:cs typeface="+mn-cs"/>
        </a:defRPr>
      </a:lvl7pPr>
      <a:lvl8pPr marL="3440430" algn="l" defTabSz="982980" rtl="0" eaLnBrk="1" latinLnBrk="0" hangingPunct="1">
        <a:defRPr sz="1935" kern="1200">
          <a:solidFill>
            <a:schemeClr val="tx1"/>
          </a:solidFill>
          <a:latin typeface="+mn-lt"/>
          <a:ea typeface="+mn-ea"/>
          <a:cs typeface="+mn-cs"/>
        </a:defRPr>
      </a:lvl8pPr>
      <a:lvl9pPr marL="3931920" algn="l" defTabSz="982980" rtl="0" eaLnBrk="1" latinLnBrk="0" hangingPunct="1">
        <a:defRPr sz="193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image" Target="../media/image3.jpeg"/><Relationship Id="rId7" Type="http://schemas.openxmlformats.org/officeDocument/2006/relationships/image" Target="../media/image7.jpeg"/><Relationship Id="rId2" Type="http://schemas.openxmlformats.org/officeDocument/2006/relationships/image" Target="../media/image2.jpeg"/><Relationship Id="rId1" Type="http://schemas.openxmlformats.org/officeDocument/2006/relationships/slideLayout" Target="../slideLayouts/slideLayout16.xml"/><Relationship Id="rId6" Type="http://schemas.openxmlformats.org/officeDocument/2006/relationships/image" Target="../media/image6.jpeg"/><Relationship Id="rId11" Type="http://schemas.openxmlformats.org/officeDocument/2006/relationships/image" Target="../media/image11.jpeg"/><Relationship Id="rId5" Type="http://schemas.openxmlformats.org/officeDocument/2006/relationships/image" Target="../media/image5.jpeg"/><Relationship Id="rId10" Type="http://schemas.openxmlformats.org/officeDocument/2006/relationships/image" Target="../media/image10.jpeg"/><Relationship Id="rId4" Type="http://schemas.openxmlformats.org/officeDocument/2006/relationships/image" Target="../media/image4.jpeg"/><Relationship Id="rId9" Type="http://schemas.openxmlformats.org/officeDocument/2006/relationships/image" Target="../media/image9.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A6AA5D8B-DF0D-4C9C-B30D-CC1691EB5985}"/>
              </a:ext>
            </a:extLst>
          </p:cNvPr>
          <p:cNvSpPr>
            <a:spLocks noGrp="1"/>
          </p:cNvSpPr>
          <p:nvPr>
            <p:ph type="title"/>
          </p:nvPr>
        </p:nvSpPr>
        <p:spPr/>
        <p:txBody>
          <a:bodyPr/>
          <a:lstStyle/>
          <a:p>
            <a:r>
              <a:rPr lang="en-US" dirty="0"/>
              <a:t>Name Artist &amp; Title</a:t>
            </a:r>
          </a:p>
        </p:txBody>
      </p:sp>
      <p:sp>
        <p:nvSpPr>
          <p:cNvPr id="14" name="Text Placeholder 13">
            <a:extLst>
              <a:ext uri="{FF2B5EF4-FFF2-40B4-BE49-F238E27FC236}">
                <a16:creationId xmlns:a16="http://schemas.microsoft.com/office/drawing/2014/main" id="{C758091A-DDA4-438C-9AC0-0E6ADEE97FDE}"/>
              </a:ext>
            </a:extLst>
          </p:cNvPr>
          <p:cNvSpPr>
            <a:spLocks noGrp="1"/>
          </p:cNvSpPr>
          <p:nvPr>
            <p:ph type="body" sz="quarter" idx="10"/>
          </p:nvPr>
        </p:nvSpPr>
        <p:spPr/>
        <p:txBody>
          <a:bodyPr/>
          <a:lstStyle/>
          <a:p>
            <a:r>
              <a:rPr lang="en-US" dirty="0"/>
              <a:t>Game 013 </a:t>
            </a:r>
          </a:p>
        </p:txBody>
      </p:sp>
      <p:sp>
        <p:nvSpPr>
          <p:cNvPr id="5" name="Content Placeholder 4">
            <a:extLst>
              <a:ext uri="{FF2B5EF4-FFF2-40B4-BE49-F238E27FC236}">
                <a16:creationId xmlns:a16="http://schemas.microsoft.com/office/drawing/2014/main" id="{8000B087-4799-4FA5-98B1-D3C793009F7A}"/>
              </a:ext>
            </a:extLst>
          </p:cNvPr>
          <p:cNvSpPr>
            <a:spLocks noGrp="1"/>
          </p:cNvSpPr>
          <p:nvPr>
            <p:ph idx="1"/>
          </p:nvPr>
        </p:nvSpPr>
        <p:spPr/>
        <p:txBody>
          <a:bodyPr>
            <a:normAutofit/>
          </a:bodyPr>
          <a:lstStyle/>
          <a:p>
            <a:r>
              <a:rPr lang="en-US" dirty="0"/>
              <a:t>The </a:t>
            </a:r>
            <a:r>
              <a:rPr lang="en-US" dirty="0" err="1"/>
              <a:t>Weeknd</a:t>
            </a:r>
            <a:r>
              <a:rPr lang="en-US" dirty="0"/>
              <a:t> – Heartless</a:t>
            </a:r>
          </a:p>
          <a:p>
            <a:r>
              <a:rPr lang="en-US" dirty="0"/>
              <a:t>Beyonce – Cuff It</a:t>
            </a:r>
          </a:p>
          <a:p>
            <a:r>
              <a:rPr lang="en-US" dirty="0"/>
              <a:t>Imagine Dragons – Believe It</a:t>
            </a:r>
          </a:p>
          <a:p>
            <a:r>
              <a:rPr lang="en-US" dirty="0"/>
              <a:t>Daft Punk – Get Lucky</a:t>
            </a:r>
          </a:p>
          <a:p>
            <a:r>
              <a:rPr lang="en-US" dirty="0"/>
              <a:t>Kool &amp; The Gang – Jungle Boogie</a:t>
            </a:r>
          </a:p>
          <a:p>
            <a:r>
              <a:rPr lang="en-US" dirty="0"/>
              <a:t>Natasha Bedingfield – Unwritten</a:t>
            </a:r>
          </a:p>
          <a:p>
            <a:r>
              <a:rPr lang="en-US" dirty="0"/>
              <a:t>Pink – Just Like A Pill</a:t>
            </a:r>
          </a:p>
          <a:p>
            <a:r>
              <a:rPr lang="en-US" dirty="0"/>
              <a:t>Mark Anthony – I Need To Know</a:t>
            </a:r>
          </a:p>
          <a:p>
            <a:r>
              <a:rPr lang="en-US" dirty="0"/>
              <a:t>Kris </a:t>
            </a:r>
            <a:r>
              <a:rPr lang="en-US" dirty="0" err="1"/>
              <a:t>Kross</a:t>
            </a:r>
            <a:r>
              <a:rPr lang="en-US" dirty="0"/>
              <a:t> – Jump</a:t>
            </a:r>
          </a:p>
          <a:p>
            <a:r>
              <a:rPr lang="en-US" dirty="0"/>
              <a:t>Simple Minds – Alive and Kicking</a:t>
            </a:r>
          </a:p>
        </p:txBody>
      </p:sp>
      <p:sp>
        <p:nvSpPr>
          <p:cNvPr id="15" name="Content Placeholder 14">
            <a:extLst>
              <a:ext uri="{FF2B5EF4-FFF2-40B4-BE49-F238E27FC236}">
                <a16:creationId xmlns:a16="http://schemas.microsoft.com/office/drawing/2014/main" id="{C4700E14-D19C-40D8-AE52-E99706983A29}"/>
              </a:ext>
            </a:extLst>
          </p:cNvPr>
          <p:cNvSpPr>
            <a:spLocks noGrp="1"/>
          </p:cNvSpPr>
          <p:nvPr>
            <p:ph idx="11"/>
          </p:nvPr>
        </p:nvSpPr>
        <p:spPr/>
        <p:txBody>
          <a:bodyPr/>
          <a:lstStyle/>
          <a:p>
            <a:endParaRPr lang="en-US" dirty="0"/>
          </a:p>
        </p:txBody>
      </p:sp>
    </p:spTree>
    <p:extLst>
      <p:ext uri="{BB962C8B-B14F-4D97-AF65-F5344CB8AC3E}">
        <p14:creationId xmlns:p14="http://schemas.microsoft.com/office/powerpoint/2010/main" val="4044811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9" name="Text Placeholder 1048">
            <a:extLst>
              <a:ext uri="{FF2B5EF4-FFF2-40B4-BE49-F238E27FC236}">
                <a16:creationId xmlns:a16="http://schemas.microsoft.com/office/drawing/2014/main" id="{4D41A806-95D6-42EC-9BC5-B67A28BFA721}"/>
              </a:ext>
            </a:extLst>
          </p:cNvPr>
          <p:cNvSpPr>
            <a:spLocks noGrp="1"/>
          </p:cNvSpPr>
          <p:nvPr>
            <p:ph type="body" sz="quarter" idx="13"/>
          </p:nvPr>
        </p:nvSpPr>
        <p:spPr/>
        <p:txBody>
          <a:bodyPr/>
          <a:lstStyle/>
          <a:p>
            <a:r>
              <a:rPr lang="en-US" dirty="0"/>
              <a:t>Instructions: Identify the artist or group on the line under </a:t>
            </a:r>
            <a:r>
              <a:rPr lang="en-US"/>
              <a:t>each image</a:t>
            </a:r>
            <a:endParaRPr lang="en-US" dirty="0"/>
          </a:p>
        </p:txBody>
      </p:sp>
      <p:sp>
        <p:nvSpPr>
          <p:cNvPr id="1048" name="Title 1047">
            <a:extLst>
              <a:ext uri="{FF2B5EF4-FFF2-40B4-BE49-F238E27FC236}">
                <a16:creationId xmlns:a16="http://schemas.microsoft.com/office/drawing/2014/main" id="{03E6A4A1-AAB0-4E79-84F7-714EF72E6FA2}"/>
              </a:ext>
            </a:extLst>
          </p:cNvPr>
          <p:cNvSpPr>
            <a:spLocks noGrp="1"/>
          </p:cNvSpPr>
          <p:nvPr>
            <p:ph type="title"/>
          </p:nvPr>
        </p:nvSpPr>
        <p:spPr/>
        <p:txBody>
          <a:bodyPr/>
          <a:lstStyle/>
          <a:p>
            <a:r>
              <a:rPr lang="en-US" dirty="0"/>
              <a:t>Picture Round</a:t>
            </a:r>
          </a:p>
        </p:txBody>
      </p:sp>
      <p:pic>
        <p:nvPicPr>
          <p:cNvPr id="2" name="Picture 2" descr="Grand Funk Railroad: albums, songs, playlists | Listen on Deezer">
            <a:extLst>
              <a:ext uri="{FF2B5EF4-FFF2-40B4-BE49-F238E27FC236}">
                <a16:creationId xmlns:a16="http://schemas.microsoft.com/office/drawing/2014/main" id="{994B5793-C9A8-376D-1154-BD6D37581AFE}"/>
              </a:ext>
            </a:extLst>
          </p:cNvPr>
          <p:cNvPicPr>
            <a:picLocks noGrp="1" noChangeAspect="1" noChangeArrowheads="1"/>
          </p:cNvPicPr>
          <p:nvPr>
            <p:ph type="pic" sz="quarter" idx="15"/>
          </p:nvPr>
        </p:nvPicPr>
        <p:blipFill rotWithShape="1">
          <a:blip r:embed="rId2">
            <a:extLst>
              <a:ext uri="{28A0092B-C50C-407E-A947-70E740481C1C}">
                <a14:useLocalDpi xmlns:a14="http://schemas.microsoft.com/office/drawing/2010/main" val="0"/>
              </a:ext>
            </a:extLst>
          </a:blip>
          <a:srcRect l="19929" t="7005" r="3855" b="20932"/>
          <a:stretch/>
        </p:blipFill>
        <p:spPr bwMode="auto">
          <a:xfrm>
            <a:off x="533400" y="968375"/>
            <a:ext cx="2039938" cy="192881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8" descr="MAIDEN HISTORY: Birth of the Iron Maiden Sound, 1980-81 | Maiden Revelations">
            <a:extLst>
              <a:ext uri="{FF2B5EF4-FFF2-40B4-BE49-F238E27FC236}">
                <a16:creationId xmlns:a16="http://schemas.microsoft.com/office/drawing/2014/main" id="{53D9727A-BCA3-4CFF-1EF1-568F093735F1}"/>
              </a:ext>
            </a:extLst>
          </p:cNvPr>
          <p:cNvPicPr>
            <a:picLocks noGrp="1" noChangeAspect="1" noChangeArrowheads="1"/>
          </p:cNvPicPr>
          <p:nvPr>
            <p:ph type="pic" sz="quarter" idx="16"/>
          </p:nvPr>
        </p:nvPicPr>
        <p:blipFill rotWithShape="1">
          <a:blip r:embed="rId3">
            <a:extLst>
              <a:ext uri="{28A0092B-C50C-407E-A947-70E740481C1C}">
                <a14:useLocalDpi xmlns:a14="http://schemas.microsoft.com/office/drawing/2010/main" val="0"/>
              </a:ext>
            </a:extLst>
          </a:blip>
          <a:srcRect l="3081" t="12968" r="6933" b="22982"/>
          <a:stretch/>
        </p:blipFill>
        <p:spPr bwMode="auto">
          <a:xfrm>
            <a:off x="2870200" y="968375"/>
            <a:ext cx="2039938" cy="1928813"/>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90s Weezer pictures that go hard : r/weezer">
            <a:extLst>
              <a:ext uri="{FF2B5EF4-FFF2-40B4-BE49-F238E27FC236}">
                <a16:creationId xmlns:a16="http://schemas.microsoft.com/office/drawing/2014/main" id="{D8B10409-936A-FE72-51FE-D8C0961C9ECE}"/>
              </a:ext>
            </a:extLst>
          </p:cNvPr>
          <p:cNvPicPr>
            <a:picLocks noGrp="1" noChangeAspect="1" noChangeArrowheads="1"/>
          </p:cNvPicPr>
          <p:nvPr>
            <p:ph type="pic" sz="quarter" idx="17"/>
          </p:nvPr>
        </p:nvPicPr>
        <p:blipFill rotWithShape="1">
          <a:blip r:embed="rId4">
            <a:extLst>
              <a:ext uri="{28A0092B-C50C-407E-A947-70E740481C1C}">
                <a14:useLocalDpi xmlns:a14="http://schemas.microsoft.com/office/drawing/2010/main" val="0"/>
              </a:ext>
            </a:extLst>
          </a:blip>
          <a:srcRect l="9064" t="2246" r="10096" b="21406"/>
          <a:stretch/>
        </p:blipFill>
        <p:spPr bwMode="auto">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Ben Harper - IMDb">
            <a:extLst>
              <a:ext uri="{FF2B5EF4-FFF2-40B4-BE49-F238E27FC236}">
                <a16:creationId xmlns:a16="http://schemas.microsoft.com/office/drawing/2014/main" id="{C4E2DDA2-6A84-7E32-C86F-F7658C4C354B}"/>
              </a:ext>
            </a:extLst>
          </p:cNvPr>
          <p:cNvPicPr>
            <a:picLocks noGrp="1" noChangeAspect="1" noChangeArrowheads="1"/>
          </p:cNvPicPr>
          <p:nvPr>
            <p:ph type="pic" sz="quarter" idx="18"/>
          </p:nvPr>
        </p:nvPicPr>
        <p:blipFill rotWithShape="1">
          <a:blip r:embed="rId5">
            <a:extLst>
              <a:ext uri="{28A0092B-C50C-407E-A947-70E740481C1C}">
                <a14:useLocalDpi xmlns:a14="http://schemas.microsoft.com/office/drawing/2010/main" val="0"/>
              </a:ext>
            </a:extLst>
          </a:blip>
          <a:srcRect l="-456" t="9" r="456" b="31913"/>
          <a:stretch/>
        </p:blipFill>
        <p:spPr bwMode="auto">
          <a:prstGeom prst="rect">
            <a:avLst/>
          </a:prstGeom>
          <a:noFill/>
          <a:extLst>
            <a:ext uri="{909E8E84-426E-40DD-AFC4-6F175D3DCCD1}">
              <a14:hiddenFill xmlns:a14="http://schemas.microsoft.com/office/drawing/2010/main">
                <a:solidFill>
                  <a:srgbClr val="FFFFFF"/>
                </a:solidFill>
              </a14:hiddenFill>
            </a:ext>
          </a:extLst>
        </p:spPr>
      </p:pic>
      <p:pic>
        <p:nvPicPr>
          <p:cNvPr id="9" name="Picture 20" descr="COVER STORY: The Many Triumphs of Selena Gomez">
            <a:extLst>
              <a:ext uri="{FF2B5EF4-FFF2-40B4-BE49-F238E27FC236}">
                <a16:creationId xmlns:a16="http://schemas.microsoft.com/office/drawing/2014/main" id="{14EC514A-3678-9314-00D8-19EF1C8B0608}"/>
              </a:ext>
            </a:extLst>
          </p:cNvPr>
          <p:cNvPicPr>
            <a:picLocks noGrp="1" noChangeAspect="1" noChangeArrowheads="1"/>
          </p:cNvPicPr>
          <p:nvPr>
            <p:ph type="pic" sz="quarter" idx="19"/>
          </p:nvPr>
        </p:nvPicPr>
        <p:blipFill rotWithShape="1">
          <a:blip r:embed="rId6">
            <a:extLst>
              <a:ext uri="{28A0092B-C50C-407E-A947-70E740481C1C}">
                <a14:useLocalDpi xmlns:a14="http://schemas.microsoft.com/office/drawing/2010/main" val="0"/>
              </a:ext>
            </a:extLst>
          </a:blip>
          <a:srcRect l="-22" t="365" r="22" b="21742"/>
          <a:stretch/>
        </p:blipFill>
        <p:spPr bwMode="auto">
          <a:xfrm>
            <a:off x="311150" y="3257550"/>
            <a:ext cx="2924175" cy="192722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6" descr="The Love You Save (Live On The Ed Sullivan Show, May 10, 1970) - Music  Video by Jackson 5 - Apple Music">
            <a:extLst>
              <a:ext uri="{FF2B5EF4-FFF2-40B4-BE49-F238E27FC236}">
                <a16:creationId xmlns:a16="http://schemas.microsoft.com/office/drawing/2014/main" id="{01F6F6DE-C13A-EC02-CDC7-5098D7D152CB}"/>
              </a:ext>
            </a:extLst>
          </p:cNvPr>
          <p:cNvPicPr>
            <a:picLocks noGrp="1" noChangeAspect="1" noChangeArrowheads="1"/>
          </p:cNvPicPr>
          <p:nvPr>
            <p:ph type="pic" sz="quarter" idx="20"/>
          </p:nvPr>
        </p:nvPicPr>
        <p:blipFill rotWithShape="1">
          <a:blip r:embed="rId7">
            <a:extLst>
              <a:ext uri="{28A0092B-C50C-407E-A947-70E740481C1C}">
                <a14:useLocalDpi xmlns:a14="http://schemas.microsoft.com/office/drawing/2010/main" val="0"/>
              </a:ext>
            </a:extLst>
          </a:blip>
          <a:srcRect l="23138" t="8822" r="18188" b="13773"/>
          <a:stretch/>
        </p:blipFill>
        <p:spPr bwMode="auto">
          <a:xfrm>
            <a:off x="3551238" y="3252788"/>
            <a:ext cx="2924175" cy="192881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0" descr="LL Cool J - Queens Hip-Hop Legend | uDiscover Music">
            <a:extLst>
              <a:ext uri="{FF2B5EF4-FFF2-40B4-BE49-F238E27FC236}">
                <a16:creationId xmlns:a16="http://schemas.microsoft.com/office/drawing/2014/main" id="{61E29EDA-652F-FB4C-C1F6-34C1CB221F25}"/>
              </a:ext>
            </a:extLst>
          </p:cNvPr>
          <p:cNvPicPr>
            <a:picLocks noGrp="1" noChangeAspect="1" noChangeArrowheads="1"/>
          </p:cNvPicPr>
          <p:nvPr>
            <p:ph type="pic" sz="quarter" idx="21"/>
          </p:nvPr>
        </p:nvPicPr>
        <p:blipFill rotWithShape="1">
          <a:blip r:embed="rId8">
            <a:extLst>
              <a:ext uri="{28A0092B-C50C-407E-A947-70E740481C1C}">
                <a14:useLocalDpi xmlns:a14="http://schemas.microsoft.com/office/drawing/2010/main" val="0"/>
              </a:ext>
            </a:extLst>
          </a:blip>
          <a:srcRect l="15646" r="21238" b="30651"/>
          <a:stretch/>
        </p:blipFill>
        <p:spPr bwMode="auto">
          <a:xfrm>
            <a:off x="6770688" y="3248025"/>
            <a:ext cx="2925762" cy="192881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Placeholder 14" descr="Mary J. Blige's 'My Life' Doc: Streaming on Amazon Prime">
            <a:extLst>
              <a:ext uri="{FF2B5EF4-FFF2-40B4-BE49-F238E27FC236}">
                <a16:creationId xmlns:a16="http://schemas.microsoft.com/office/drawing/2014/main" id="{DFCFC28D-DCCD-EA02-2812-90BA4F037B05}"/>
              </a:ext>
            </a:extLst>
          </p:cNvPr>
          <p:cNvPicPr>
            <a:picLocks noGrp="1" noChangeAspect="1" noChangeArrowheads="1"/>
          </p:cNvPicPr>
          <p:nvPr>
            <p:ph type="pic" sz="quarter" idx="22"/>
          </p:nvPr>
        </p:nvPicPr>
        <p:blipFill rotWithShape="1">
          <a:blip r:embed="rId9">
            <a:extLst>
              <a:ext uri="{28A0092B-C50C-407E-A947-70E740481C1C}">
                <a14:useLocalDpi xmlns:a14="http://schemas.microsoft.com/office/drawing/2010/main" val="0"/>
              </a:ext>
            </a:extLst>
          </a:blip>
          <a:srcRect l="30817" t="394" b="31211"/>
          <a:stretch/>
        </p:blipFill>
        <p:spPr bwMode="auto">
          <a:xfrm>
            <a:off x="311150" y="5556250"/>
            <a:ext cx="2924175" cy="1927225"/>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18" descr="The Members of Blink-182: Where Are They Now?">
            <a:extLst>
              <a:ext uri="{FF2B5EF4-FFF2-40B4-BE49-F238E27FC236}">
                <a16:creationId xmlns:a16="http://schemas.microsoft.com/office/drawing/2014/main" id="{BD1BFB28-96FD-0B9B-31F7-00E9EBEA7A5D}"/>
              </a:ext>
            </a:extLst>
          </p:cNvPr>
          <p:cNvPicPr>
            <a:picLocks noGrp="1" noChangeAspect="1" noChangeArrowheads="1"/>
          </p:cNvPicPr>
          <p:nvPr>
            <p:ph type="pic" sz="quarter" idx="23"/>
          </p:nvPr>
        </p:nvPicPr>
        <p:blipFill rotWithShape="1">
          <a:blip r:embed="rId10">
            <a:extLst>
              <a:ext uri="{28A0092B-C50C-407E-A947-70E740481C1C}">
                <a14:useLocalDpi xmlns:a14="http://schemas.microsoft.com/office/drawing/2010/main" val="0"/>
              </a:ext>
            </a:extLst>
          </a:blip>
          <a:srcRect l="14451" t="-370" r="12628" b="36289"/>
          <a:stretch/>
        </p:blipFill>
        <p:spPr bwMode="auto">
          <a:xfrm>
            <a:off x="3551238" y="5526088"/>
            <a:ext cx="2924175" cy="1927225"/>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4" descr="MixtapeMonkey | Kendrick Lamar">
            <a:extLst>
              <a:ext uri="{FF2B5EF4-FFF2-40B4-BE49-F238E27FC236}">
                <a16:creationId xmlns:a16="http://schemas.microsoft.com/office/drawing/2014/main" id="{B0064528-2552-6592-2F47-BF54AFF61504}"/>
              </a:ext>
            </a:extLst>
          </p:cNvPr>
          <p:cNvPicPr>
            <a:picLocks noGrp="1" noChangeAspect="1" noChangeArrowheads="1"/>
          </p:cNvPicPr>
          <p:nvPr>
            <p:ph type="pic" sz="quarter" idx="24"/>
          </p:nvPr>
        </p:nvPicPr>
        <p:blipFill rotWithShape="1">
          <a:blip r:embed="rId11">
            <a:extLst>
              <a:ext uri="{28A0092B-C50C-407E-A947-70E740481C1C}">
                <a14:useLocalDpi xmlns:a14="http://schemas.microsoft.com/office/drawing/2010/main" val="0"/>
              </a:ext>
            </a:extLst>
          </a:blip>
          <a:srcRect t="12046" b="22028"/>
          <a:stretch/>
        </p:blipFill>
        <p:spPr bwMode="auto">
          <a:xfrm>
            <a:off x="6770688" y="5537200"/>
            <a:ext cx="2925762" cy="19288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03416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187B56-F6B9-40F2-8812-D8B1761A1111}"/>
              </a:ext>
            </a:extLst>
          </p:cNvPr>
          <p:cNvSpPr>
            <a:spLocks noGrp="1"/>
          </p:cNvSpPr>
          <p:nvPr>
            <p:ph type="title"/>
          </p:nvPr>
        </p:nvSpPr>
        <p:spPr/>
        <p:txBody>
          <a:bodyPr>
            <a:normAutofit fontScale="90000"/>
          </a:bodyPr>
          <a:lstStyle/>
          <a:p>
            <a:r>
              <a:rPr lang="en-US" dirty="0"/>
              <a:t>Decades</a:t>
            </a:r>
            <a:br>
              <a:rPr lang="en-US" dirty="0"/>
            </a:br>
            <a:r>
              <a:rPr lang="en-US" sz="1300" u="none" dirty="0">
                <a:solidFill>
                  <a:schemeClr val="tx1"/>
                </a:solidFill>
              </a:rPr>
              <a:t>In what decade was this version of the song originally released?</a:t>
            </a:r>
          </a:p>
        </p:txBody>
      </p:sp>
      <p:sp>
        <p:nvSpPr>
          <p:cNvPr id="9" name="Content Placeholder 8">
            <a:extLst>
              <a:ext uri="{FF2B5EF4-FFF2-40B4-BE49-F238E27FC236}">
                <a16:creationId xmlns:a16="http://schemas.microsoft.com/office/drawing/2014/main" id="{F1541290-CA5D-4C69-B8E8-7D9691C9B1C2}"/>
              </a:ext>
            </a:extLst>
          </p:cNvPr>
          <p:cNvSpPr>
            <a:spLocks noGrp="1"/>
          </p:cNvSpPr>
          <p:nvPr>
            <p:ph idx="1"/>
          </p:nvPr>
        </p:nvSpPr>
        <p:spPr>
          <a:xfrm>
            <a:off x="1" y="588723"/>
            <a:ext cx="9829800" cy="6130496"/>
          </a:xfrm>
        </p:spPr>
        <p:txBody>
          <a:bodyPr/>
          <a:lstStyle/>
          <a:p>
            <a:r>
              <a:rPr lang="en-US" dirty="0"/>
              <a:t>David Essex – Rock On – 1974</a:t>
            </a:r>
          </a:p>
          <a:p>
            <a:r>
              <a:rPr lang="en-US" dirty="0"/>
              <a:t>Kylie Minogue – Can’t Get You Out of My Head – 2001</a:t>
            </a:r>
          </a:p>
          <a:p>
            <a:r>
              <a:rPr lang="en-US" dirty="0"/>
              <a:t>Blondie – The Tide is High – 1980</a:t>
            </a:r>
          </a:p>
          <a:p>
            <a:r>
              <a:rPr lang="en-US" dirty="0"/>
              <a:t>Hootie &amp; the Blowfish – Hold My Hand – 1995</a:t>
            </a:r>
          </a:p>
          <a:p>
            <a:r>
              <a:rPr lang="en-US" dirty="0"/>
              <a:t>Usher &amp; Alicia Keys – My Boo – 2004</a:t>
            </a:r>
          </a:p>
          <a:p>
            <a:r>
              <a:rPr lang="en-US" dirty="0"/>
              <a:t>Pet Shop Boys – West End Girls – 1986</a:t>
            </a:r>
          </a:p>
          <a:p>
            <a:r>
              <a:rPr lang="en-US" dirty="0"/>
              <a:t>Nico &amp; Vinz – Am I Wrong – 2014</a:t>
            </a:r>
          </a:p>
          <a:p>
            <a:r>
              <a:rPr lang="en-US" dirty="0"/>
              <a:t>Ed Sheeran – Shivers – 2022</a:t>
            </a:r>
          </a:p>
          <a:p>
            <a:r>
              <a:rPr lang="en-US" dirty="0"/>
              <a:t>Marky Mark &amp; the Funky Bunch – Good Vibrations – 1991</a:t>
            </a:r>
          </a:p>
          <a:p>
            <a:r>
              <a:rPr lang="en-US" dirty="0"/>
              <a:t>Roger Miller – King of the Road - 1965</a:t>
            </a:r>
          </a:p>
          <a:p>
            <a:endParaRPr lang="en-US" dirty="0"/>
          </a:p>
        </p:txBody>
      </p:sp>
      <p:sp>
        <p:nvSpPr>
          <p:cNvPr id="10" name="Content Placeholder 9">
            <a:extLst>
              <a:ext uri="{FF2B5EF4-FFF2-40B4-BE49-F238E27FC236}">
                <a16:creationId xmlns:a16="http://schemas.microsoft.com/office/drawing/2014/main" id="{9639225C-D713-4AB2-B7F4-006C5304890A}"/>
              </a:ext>
            </a:extLst>
          </p:cNvPr>
          <p:cNvSpPr>
            <a:spLocks noGrp="1"/>
          </p:cNvSpPr>
          <p:nvPr>
            <p:ph idx="11"/>
          </p:nvPr>
        </p:nvSpPr>
        <p:spPr>
          <a:xfrm>
            <a:off x="0" y="7065804"/>
            <a:ext cx="9829800" cy="706595"/>
          </a:xfrm>
        </p:spPr>
        <p:txBody>
          <a:bodyPr/>
          <a:lstStyle/>
          <a:p>
            <a:r>
              <a:rPr lang="en-US" dirty="0"/>
              <a:t>None</a:t>
            </a:r>
          </a:p>
        </p:txBody>
      </p:sp>
    </p:spTree>
    <p:extLst>
      <p:ext uri="{BB962C8B-B14F-4D97-AF65-F5344CB8AC3E}">
        <p14:creationId xmlns:p14="http://schemas.microsoft.com/office/powerpoint/2010/main" val="31302683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187B56-F6B9-40F2-8812-D8B1761A1111}"/>
              </a:ext>
            </a:extLst>
          </p:cNvPr>
          <p:cNvSpPr>
            <a:spLocks noGrp="1"/>
          </p:cNvSpPr>
          <p:nvPr>
            <p:ph type="title"/>
          </p:nvPr>
        </p:nvSpPr>
        <p:spPr/>
        <p:txBody>
          <a:bodyPr/>
          <a:lstStyle/>
          <a:p>
            <a:r>
              <a:rPr lang="en-US" dirty="0"/>
              <a:t>General Knowledge</a:t>
            </a:r>
          </a:p>
        </p:txBody>
      </p:sp>
      <p:sp>
        <p:nvSpPr>
          <p:cNvPr id="9" name="Content Placeholder 8">
            <a:extLst>
              <a:ext uri="{FF2B5EF4-FFF2-40B4-BE49-F238E27FC236}">
                <a16:creationId xmlns:a16="http://schemas.microsoft.com/office/drawing/2014/main" id="{F1541290-CA5D-4C69-B8E8-7D9691C9B1C2}"/>
              </a:ext>
            </a:extLst>
          </p:cNvPr>
          <p:cNvSpPr>
            <a:spLocks noGrp="1"/>
          </p:cNvSpPr>
          <p:nvPr>
            <p:ph idx="1"/>
          </p:nvPr>
        </p:nvSpPr>
        <p:spPr/>
        <p:txBody>
          <a:bodyPr/>
          <a:lstStyle/>
          <a:p>
            <a:r>
              <a:rPr lang="en-US" dirty="0"/>
              <a:t>From 1970-1974 TV’s Friday night lineup included what musical sitcom about a Mom and her 5 kids who form a band and hit the road in a multi-colored school bus? </a:t>
            </a:r>
            <a:r>
              <a:rPr lang="en-US" b="1" i="1" dirty="0"/>
              <a:t>The Partridge Family</a:t>
            </a:r>
          </a:p>
          <a:p>
            <a:r>
              <a:rPr lang="en-US" i="1" dirty="0"/>
              <a:t>Destination Unknown </a:t>
            </a:r>
            <a:r>
              <a:rPr lang="en-US" dirty="0"/>
              <a:t>and </a:t>
            </a:r>
            <a:r>
              <a:rPr lang="en-US" i="1" dirty="0"/>
              <a:t>Walking in L.A. </a:t>
            </a:r>
            <a:r>
              <a:rPr lang="en-US" dirty="0"/>
              <a:t>were two hit songs by what 80s new wave band, whose leader singer and drummer (Dale and Terry </a:t>
            </a:r>
            <a:r>
              <a:rPr lang="en-US" dirty="0" err="1"/>
              <a:t>Bozzio</a:t>
            </a:r>
            <a:r>
              <a:rPr lang="en-US" dirty="0"/>
              <a:t>, respectively) were married? </a:t>
            </a:r>
            <a:r>
              <a:rPr lang="en-US" b="1" i="1" dirty="0"/>
              <a:t>Missing Persons</a:t>
            </a:r>
            <a:endParaRPr lang="en-US" i="1" dirty="0"/>
          </a:p>
          <a:p>
            <a:r>
              <a:rPr lang="en-US" dirty="0"/>
              <a:t>Which boy band’s name was an amalgamation of the last letter of each of the original members’ first names? </a:t>
            </a:r>
            <a:r>
              <a:rPr lang="en-US" b="1" i="1" dirty="0"/>
              <a:t>NSYNC</a:t>
            </a:r>
            <a:r>
              <a:rPr lang="en-US" b="1" dirty="0"/>
              <a:t> (</a:t>
            </a:r>
            <a:r>
              <a:rPr lang="en-US" b="0" i="0" dirty="0" err="1">
                <a:solidFill>
                  <a:srgbClr val="202122"/>
                </a:solidFill>
                <a:effectLst/>
                <a:latin typeface="Arial" panose="020B0604020202020204" pitchFamily="34" charset="0"/>
              </a:rPr>
              <a:t>Justi</a:t>
            </a:r>
            <a:r>
              <a:rPr lang="en-US" b="1" i="0" dirty="0" err="1">
                <a:solidFill>
                  <a:srgbClr val="202122"/>
                </a:solidFill>
                <a:effectLst/>
                <a:latin typeface="Arial" panose="020B0604020202020204" pitchFamily="34" charset="0"/>
              </a:rPr>
              <a:t>N</a:t>
            </a:r>
            <a:r>
              <a:rPr lang="en-US" b="0" i="0" dirty="0">
                <a:solidFill>
                  <a:srgbClr val="202122"/>
                </a:solidFill>
                <a:effectLst/>
                <a:latin typeface="Arial" panose="020B0604020202020204" pitchFamily="34" charset="0"/>
              </a:rPr>
              <a:t>, </a:t>
            </a:r>
            <a:r>
              <a:rPr lang="en-US" b="0" i="0" dirty="0" err="1">
                <a:solidFill>
                  <a:srgbClr val="202122"/>
                </a:solidFill>
                <a:effectLst/>
                <a:latin typeface="Arial" panose="020B0604020202020204" pitchFamily="34" charset="0"/>
              </a:rPr>
              <a:t>Chri</a:t>
            </a:r>
            <a:r>
              <a:rPr lang="en-US" b="1" i="0" dirty="0" err="1">
                <a:solidFill>
                  <a:srgbClr val="202122"/>
                </a:solidFill>
                <a:effectLst/>
                <a:latin typeface="Arial" panose="020B0604020202020204" pitchFamily="34" charset="0"/>
              </a:rPr>
              <a:t>S</a:t>
            </a:r>
            <a:r>
              <a:rPr lang="en-US" b="0" i="0" dirty="0">
                <a:solidFill>
                  <a:srgbClr val="202122"/>
                </a:solidFill>
                <a:effectLst/>
                <a:latin typeface="Arial" panose="020B0604020202020204" pitchFamily="34" charset="0"/>
              </a:rPr>
              <a:t>, </a:t>
            </a:r>
            <a:r>
              <a:rPr lang="en-US" b="0" i="0" dirty="0" err="1">
                <a:solidFill>
                  <a:srgbClr val="202122"/>
                </a:solidFill>
                <a:effectLst/>
                <a:latin typeface="Arial" panose="020B0604020202020204" pitchFamily="34" charset="0"/>
              </a:rPr>
              <a:t>Joe</a:t>
            </a:r>
            <a:r>
              <a:rPr lang="en-US" b="1" i="0" dirty="0" err="1">
                <a:solidFill>
                  <a:srgbClr val="202122"/>
                </a:solidFill>
                <a:effectLst/>
                <a:latin typeface="Arial" panose="020B0604020202020204" pitchFamily="34" charset="0"/>
              </a:rPr>
              <a:t>Y</a:t>
            </a:r>
            <a:r>
              <a:rPr lang="en-US" b="0" i="0" dirty="0">
                <a:solidFill>
                  <a:srgbClr val="202122"/>
                </a:solidFill>
                <a:effectLst/>
                <a:latin typeface="Arial" panose="020B0604020202020204" pitchFamily="34" charset="0"/>
              </a:rPr>
              <a:t>, </a:t>
            </a:r>
            <a:r>
              <a:rPr lang="en-US" b="0" i="0" dirty="0" err="1">
                <a:solidFill>
                  <a:srgbClr val="202122"/>
                </a:solidFill>
                <a:effectLst/>
                <a:latin typeface="Arial" panose="020B0604020202020204" pitchFamily="34" charset="0"/>
              </a:rPr>
              <a:t>Jaso</a:t>
            </a:r>
            <a:r>
              <a:rPr lang="en-US" b="1" i="0" dirty="0" err="1">
                <a:solidFill>
                  <a:srgbClr val="202122"/>
                </a:solidFill>
                <a:effectLst/>
                <a:latin typeface="Arial" panose="020B0604020202020204" pitchFamily="34" charset="0"/>
              </a:rPr>
              <a:t>N</a:t>
            </a:r>
            <a:r>
              <a:rPr lang="en-US" b="0" i="0" dirty="0">
                <a:solidFill>
                  <a:srgbClr val="202122"/>
                </a:solidFill>
                <a:effectLst/>
                <a:latin typeface="Arial" panose="020B0604020202020204" pitchFamily="34" charset="0"/>
              </a:rPr>
              <a:t>, and J</a:t>
            </a:r>
            <a:r>
              <a:rPr lang="en-US" b="1" i="0" dirty="0">
                <a:solidFill>
                  <a:srgbClr val="202122"/>
                </a:solidFill>
                <a:effectLst/>
                <a:latin typeface="Arial" panose="020B0604020202020204" pitchFamily="34" charset="0"/>
              </a:rPr>
              <a:t>C)</a:t>
            </a:r>
          </a:p>
          <a:p>
            <a:r>
              <a:rPr lang="en-US" dirty="0"/>
              <a:t>Upon whom does Bruno Mars call to “…get the stretch!” in his stratospheric hit </a:t>
            </a:r>
            <a:r>
              <a:rPr lang="en-US" i="1" dirty="0"/>
              <a:t>Uptown Funk? </a:t>
            </a:r>
            <a:r>
              <a:rPr lang="en-US" b="1" dirty="0"/>
              <a:t>Julio</a:t>
            </a:r>
          </a:p>
          <a:p>
            <a:r>
              <a:rPr lang="en-US" dirty="0"/>
              <a:t>What rapper, record producer, and former boyfriend of Ariana Grande’s was posthumously nominated for a Grammy Award for his 2018 album entitled </a:t>
            </a:r>
            <a:r>
              <a:rPr lang="en-US" i="1" dirty="0"/>
              <a:t>Swimming</a:t>
            </a:r>
            <a:r>
              <a:rPr lang="en-US" dirty="0"/>
              <a:t>, shortly after he died at the age of 26? </a:t>
            </a:r>
            <a:r>
              <a:rPr lang="en-US" b="1" dirty="0"/>
              <a:t>Mac Miller</a:t>
            </a:r>
            <a:endParaRPr lang="en-US" dirty="0"/>
          </a:p>
          <a:p>
            <a:r>
              <a:rPr lang="en-US" dirty="0"/>
              <a:t>After the United States Supreme Court overturned </a:t>
            </a:r>
            <a:r>
              <a:rPr lang="en-US" i="1" dirty="0"/>
              <a:t>Roe v. Wade</a:t>
            </a:r>
            <a:r>
              <a:rPr lang="en-US" dirty="0"/>
              <a:t> in 2022, Lizzo donated $500,000 to what non-profit organization that provides reproductive and sexual healthcare and sex education? </a:t>
            </a:r>
            <a:r>
              <a:rPr lang="en-US" b="1" dirty="0"/>
              <a:t>Planned Parenthood</a:t>
            </a:r>
          </a:p>
          <a:p>
            <a:r>
              <a:rPr lang="en-US" dirty="0"/>
              <a:t>Sylvester Stallone asked the band Survivor to write the theme song (which turned out to be </a:t>
            </a:r>
            <a:r>
              <a:rPr lang="en-US" i="1" dirty="0"/>
              <a:t>Eye of the Tiger</a:t>
            </a:r>
            <a:r>
              <a:rPr lang="en-US" dirty="0"/>
              <a:t>)</a:t>
            </a:r>
            <a:r>
              <a:rPr lang="en-US" i="1" dirty="0"/>
              <a:t> </a:t>
            </a:r>
            <a:r>
              <a:rPr lang="en-US" dirty="0"/>
              <a:t>for which of his movies, after Queen denied him permission to use their song </a:t>
            </a:r>
            <a:r>
              <a:rPr lang="en-US" i="1" dirty="0"/>
              <a:t>Another One Bites the Dust</a:t>
            </a:r>
            <a:r>
              <a:rPr lang="en-US" dirty="0"/>
              <a:t>?</a:t>
            </a:r>
            <a:r>
              <a:rPr lang="en-US" i="1" dirty="0"/>
              <a:t> </a:t>
            </a:r>
            <a:r>
              <a:rPr lang="en-US" dirty="0"/>
              <a:t>(need the full title) </a:t>
            </a:r>
            <a:r>
              <a:rPr lang="en-US" b="1" i="1" dirty="0"/>
              <a:t>Rocky III </a:t>
            </a:r>
            <a:endParaRPr lang="en-US" dirty="0"/>
          </a:p>
          <a:p>
            <a:r>
              <a:rPr lang="en-US" dirty="0"/>
              <a:t>What girl band’s second studio album is called </a:t>
            </a:r>
            <a:r>
              <a:rPr lang="en-US" i="1" dirty="0"/>
              <a:t>The Writing’s On the Wall</a:t>
            </a:r>
            <a:r>
              <a:rPr lang="en-US" dirty="0"/>
              <a:t>? </a:t>
            </a:r>
            <a:r>
              <a:rPr lang="en-US" b="1" dirty="0"/>
              <a:t>Destiny’s Child</a:t>
            </a:r>
            <a:endParaRPr lang="en-US" dirty="0"/>
          </a:p>
          <a:p>
            <a:r>
              <a:rPr lang="en-US" dirty="0">
                <a:solidFill>
                  <a:srgbClr val="202122"/>
                </a:solidFill>
                <a:latin typeface="Arial" panose="020B0604020202020204" pitchFamily="34" charset="0"/>
              </a:rPr>
              <a:t>What two artists did Madonna kiss on the lips during her live performance at the 2003 Video Music Awards, setting off a firestorm reaction from the press and the public? </a:t>
            </a:r>
            <a:r>
              <a:rPr lang="en-US" b="1" dirty="0">
                <a:solidFill>
                  <a:srgbClr val="202122"/>
                </a:solidFill>
                <a:latin typeface="Arial" panose="020B0604020202020204" pitchFamily="34" charset="0"/>
              </a:rPr>
              <a:t>Britney Spears and Christina Aguilera</a:t>
            </a:r>
            <a:endParaRPr lang="en-US" b="1" dirty="0"/>
          </a:p>
          <a:p>
            <a:r>
              <a:rPr lang="en-US" dirty="0"/>
              <a:t>Name the hit song from Luis </a:t>
            </a:r>
            <a:r>
              <a:rPr lang="en-US" dirty="0" err="1"/>
              <a:t>Fonsi’s</a:t>
            </a:r>
            <a:r>
              <a:rPr lang="en-US" dirty="0"/>
              <a:t> 2019 album </a:t>
            </a:r>
            <a:r>
              <a:rPr lang="en-US" i="1" dirty="0"/>
              <a:t>Vida</a:t>
            </a:r>
            <a:r>
              <a:rPr lang="en-US" dirty="0"/>
              <a:t> that music journalists credit with increasing the popularity of Spanish-language pop music in the mainstream market.</a:t>
            </a:r>
            <a:r>
              <a:rPr lang="en-US" i="1" dirty="0"/>
              <a:t> </a:t>
            </a:r>
            <a:r>
              <a:rPr lang="en-US" b="1" i="1" dirty="0"/>
              <a:t>Despacito</a:t>
            </a:r>
          </a:p>
          <a:p>
            <a:endParaRPr lang="en-US" dirty="0"/>
          </a:p>
        </p:txBody>
      </p:sp>
      <p:sp>
        <p:nvSpPr>
          <p:cNvPr id="10" name="Content Placeholder 9">
            <a:extLst>
              <a:ext uri="{FF2B5EF4-FFF2-40B4-BE49-F238E27FC236}">
                <a16:creationId xmlns:a16="http://schemas.microsoft.com/office/drawing/2014/main" id="{9639225C-D713-4AB2-B7F4-006C5304890A}"/>
              </a:ext>
            </a:extLst>
          </p:cNvPr>
          <p:cNvSpPr>
            <a:spLocks noGrp="1"/>
          </p:cNvSpPr>
          <p:nvPr>
            <p:ph idx="11"/>
          </p:nvPr>
        </p:nvSpPr>
        <p:spPr>
          <a:xfrm>
            <a:off x="0" y="7065804"/>
            <a:ext cx="9829800" cy="706595"/>
          </a:xfrm>
        </p:spPr>
        <p:txBody>
          <a:bodyPr/>
          <a:lstStyle/>
          <a:p>
            <a:r>
              <a:rPr lang="en-US" dirty="0"/>
              <a:t>The US (pronounced simply “</a:t>
            </a:r>
            <a:r>
              <a:rPr lang="en-US"/>
              <a:t>us”) Festival </a:t>
            </a:r>
            <a:r>
              <a:rPr lang="en-US" dirty="0"/>
              <a:t>was the name of two outdoor music festivals held in the early 80s in San Bernardino, CA. What was the total number of attendees at the second festival, which took place in May 1983 over the course of 3 days? </a:t>
            </a:r>
            <a:r>
              <a:rPr lang="en-US" b="1" dirty="0"/>
              <a:t>670,000</a:t>
            </a:r>
          </a:p>
          <a:p>
            <a:endParaRPr lang="en-US" dirty="0"/>
          </a:p>
        </p:txBody>
      </p:sp>
    </p:spTree>
    <p:extLst>
      <p:ext uri="{BB962C8B-B14F-4D97-AF65-F5344CB8AC3E}">
        <p14:creationId xmlns:p14="http://schemas.microsoft.com/office/powerpoint/2010/main" val="20659993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00217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95AB4CB-922F-494C-9F06-DE8444579300}"/>
              </a:ext>
            </a:extLst>
          </p:cNvPr>
          <p:cNvSpPr>
            <a:spLocks noGrp="1"/>
          </p:cNvSpPr>
          <p:nvPr>
            <p:ph sz="half" idx="1"/>
          </p:nvPr>
        </p:nvSpPr>
        <p:spPr/>
        <p:txBody>
          <a:bodyPr/>
          <a:lstStyle/>
          <a:p>
            <a:r>
              <a:rPr lang="en-US" dirty="0"/>
              <a:t>Grand Funk Railroad</a:t>
            </a:r>
          </a:p>
          <a:p>
            <a:r>
              <a:rPr lang="en-US" dirty="0"/>
              <a:t>Iron Maiden</a:t>
            </a:r>
          </a:p>
          <a:p>
            <a:r>
              <a:rPr lang="en-US" dirty="0" err="1"/>
              <a:t>Weezer</a:t>
            </a:r>
            <a:endParaRPr lang="en-US" dirty="0"/>
          </a:p>
          <a:p>
            <a:r>
              <a:rPr lang="en-US" dirty="0"/>
              <a:t>Ben Harper</a:t>
            </a:r>
          </a:p>
          <a:p>
            <a:r>
              <a:rPr lang="en-US" dirty="0"/>
              <a:t>Selena Gomez</a:t>
            </a:r>
          </a:p>
          <a:p>
            <a:r>
              <a:rPr lang="en-US" dirty="0"/>
              <a:t>Jackson 5</a:t>
            </a:r>
          </a:p>
          <a:p>
            <a:r>
              <a:rPr lang="en-US" dirty="0"/>
              <a:t>LL Cool J</a:t>
            </a:r>
          </a:p>
          <a:p>
            <a:r>
              <a:rPr lang="en-US" dirty="0"/>
              <a:t>Mary J Blige</a:t>
            </a:r>
          </a:p>
          <a:p>
            <a:r>
              <a:rPr lang="en-US" dirty="0"/>
              <a:t>Blink-182</a:t>
            </a:r>
          </a:p>
          <a:p>
            <a:r>
              <a:rPr lang="en-US"/>
              <a:t>Kendrick Lamar</a:t>
            </a:r>
            <a:endParaRPr lang="en-US" dirty="0"/>
          </a:p>
        </p:txBody>
      </p:sp>
      <p:sp>
        <p:nvSpPr>
          <p:cNvPr id="4" name="Content Placeholder 3">
            <a:extLst>
              <a:ext uri="{FF2B5EF4-FFF2-40B4-BE49-F238E27FC236}">
                <a16:creationId xmlns:a16="http://schemas.microsoft.com/office/drawing/2014/main" id="{98B93DA4-B7D4-4565-9D9E-DBBE3796A32C}"/>
              </a:ext>
            </a:extLst>
          </p:cNvPr>
          <p:cNvSpPr>
            <a:spLocks noGrp="1"/>
          </p:cNvSpPr>
          <p:nvPr>
            <p:ph sz="half" idx="2"/>
          </p:nvPr>
        </p:nvSpPr>
        <p:spPr/>
        <p:txBody>
          <a:bodyPr/>
          <a:lstStyle/>
          <a:p>
            <a:endParaRPr lang="en-US" dirty="0"/>
          </a:p>
        </p:txBody>
      </p:sp>
    </p:spTree>
    <p:extLst>
      <p:ext uri="{BB962C8B-B14F-4D97-AF65-F5344CB8AC3E}">
        <p14:creationId xmlns:p14="http://schemas.microsoft.com/office/powerpoint/2010/main" val="296470269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407</TotalTime>
  <Words>585</Words>
  <Application>Microsoft Office PowerPoint</Application>
  <PresentationFormat>Custom</PresentationFormat>
  <Paragraphs>48</Paragraphs>
  <Slides>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Times New Roman</vt:lpstr>
      <vt:lpstr>Office Theme</vt:lpstr>
      <vt:lpstr>Name Artist &amp; Title</vt:lpstr>
      <vt:lpstr>Picture Round</vt:lpstr>
      <vt:lpstr>Decades In what decade was this version of the song originally released?</vt:lpstr>
      <vt:lpstr>General Knowledge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Rick Lataille</dc:creator>
  <cp:lastModifiedBy>Rick Lataille</cp:lastModifiedBy>
  <cp:revision>46</cp:revision>
  <cp:lastPrinted>2017-06-08T19:38:57Z</cp:lastPrinted>
  <dcterms:created xsi:type="dcterms:W3CDTF">2017-06-07T19:20:07Z</dcterms:created>
  <dcterms:modified xsi:type="dcterms:W3CDTF">2024-03-14T20:44:57Z</dcterms:modified>
</cp:coreProperties>
</file>

<file path=docProps/thumbnail.jpeg>
</file>